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714356"/>
            <a:ext cx="81369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Рабочая программа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педагога-психолога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Составила: педагог-психолог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Панькина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Т.Г.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71472" y="403726"/>
            <a:ext cx="7643866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Идея программы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Основная идея программы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 систематизация психологического и тематического материала, что предполагает объединение основных направлений работы педагога-психолога ДОУ в соответствии с ФГОС.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Принципы разработки  программы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Содержание программы соответствует  основным положениям возрастной психологии и дошкольной педагогики.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Системность диагностического, коррекционно-развивающего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профилактико-просветительского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направлений.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Соответствие возрастным, психологическим и индивидуальным  возможностям и особенностям детей ДОУ.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8280920" cy="500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algn="just" fontAlgn="base">
              <a:lnSpc>
                <a:spcPct val="115000"/>
              </a:lnSpc>
              <a:spcAft>
                <a:spcPts val="1000"/>
              </a:spcAft>
            </a:pPr>
            <a:r>
              <a:rPr lang="ru-RU" b="1" kern="150" dirty="0" smtClean="0">
                <a:solidFill>
                  <a:srgbClr val="FF0000"/>
                </a:solidFill>
                <a:latin typeface="Times New Roman"/>
                <a:ea typeface="SimSun"/>
                <a:cs typeface="Times New Roman"/>
              </a:rPr>
              <a:t>Цели </a:t>
            </a:r>
            <a:r>
              <a:rPr lang="ru-RU" b="1" kern="150" dirty="0">
                <a:solidFill>
                  <a:srgbClr val="FF0000"/>
                </a:solidFill>
                <a:latin typeface="Times New Roman"/>
                <a:ea typeface="SimSun"/>
                <a:cs typeface="Times New Roman"/>
              </a:rPr>
              <a:t>и задачи программы</a:t>
            </a:r>
            <a:endParaRPr lang="ru-RU" sz="1400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1000"/>
              </a:spcAft>
            </a:pPr>
            <a:r>
              <a:rPr lang="ru-RU" kern="150" dirty="0">
                <a:solidFill>
                  <a:srgbClr val="FF0000"/>
                </a:solidFill>
                <a:latin typeface="Times New Roman"/>
                <a:ea typeface="SimSun"/>
                <a:cs typeface="Times New Roman"/>
              </a:rPr>
              <a:t>Цели:</a:t>
            </a:r>
            <a:r>
              <a:rPr lang="ru-RU" kern="150" dirty="0">
                <a:latin typeface="Times New Roman"/>
                <a:ea typeface="SimSun"/>
                <a:cs typeface="Times New Roman"/>
              </a:rPr>
              <a:t> психолого-педагогическое сопровождение ребенка в образовательно-воспитательном процессе </a:t>
            </a:r>
            <a:endParaRPr lang="ru-RU" sz="1400" dirty="0">
              <a:ea typeface="Times New Roman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1000"/>
              </a:spcAft>
            </a:pPr>
            <a:r>
              <a:rPr lang="ru-RU" kern="150" dirty="0">
                <a:solidFill>
                  <a:srgbClr val="FF0000"/>
                </a:solidFill>
                <a:latin typeface="Times New Roman"/>
                <a:ea typeface="SimSun"/>
                <a:cs typeface="Times New Roman"/>
              </a:rPr>
              <a:t>Задачи:</a:t>
            </a:r>
            <a:endParaRPr lang="ru-RU" sz="1400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marL="342900" marR="127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540385" algn="l"/>
              </a:tabLst>
            </a:pPr>
            <a:r>
              <a:rPr lang="ru-RU" kern="150" dirty="0">
                <a:latin typeface="Times New Roman"/>
                <a:ea typeface="SimSun"/>
                <a:cs typeface="Times New Roman"/>
              </a:rPr>
              <a:t>Содействие формированию личности ребенка;</a:t>
            </a:r>
            <a:endParaRPr lang="ru-RU" sz="1400" dirty="0">
              <a:ea typeface="Times New Roman"/>
              <a:cs typeface="Times New Roman"/>
            </a:endParaRPr>
          </a:p>
          <a:p>
            <a:pPr marL="342900" marR="1270" lvl="0" indent="-342900" algn="just" fontAlgn="base">
              <a:spcAft>
                <a:spcPts val="0"/>
              </a:spcAft>
              <a:buFont typeface="Wingdings"/>
              <a:buChar char=""/>
              <a:tabLst>
                <a:tab pos="540385" algn="l"/>
              </a:tabLst>
            </a:pPr>
            <a:r>
              <a:rPr lang="ru-RU" dirty="0">
                <a:latin typeface="Times New Roman"/>
                <a:ea typeface="Times New Roman"/>
              </a:rPr>
              <a:t>Определение причин нарушения личностного и познавательного развития ребенка;</a:t>
            </a:r>
            <a:endParaRPr lang="ru-RU" dirty="0"/>
          </a:p>
          <a:p>
            <a:pPr marL="342900" marR="1270" lvl="0" indent="-342900" algn="just" fontAlgn="base">
              <a:spcAft>
                <a:spcPts val="0"/>
              </a:spcAft>
              <a:buFont typeface="Wingdings"/>
              <a:buChar char=""/>
              <a:tabLst>
                <a:tab pos="540385" algn="l"/>
              </a:tabLst>
            </a:pPr>
            <a:r>
              <a:rPr lang="ru-RU" dirty="0">
                <a:latin typeface="Times New Roman"/>
                <a:ea typeface="Times New Roman"/>
              </a:rPr>
              <a:t>Профилактика </a:t>
            </a:r>
            <a:r>
              <a:rPr lang="ru-RU" dirty="0" err="1">
                <a:latin typeface="Times New Roman"/>
                <a:ea typeface="Times New Roman"/>
              </a:rPr>
              <a:t>дезадаптации</a:t>
            </a:r>
            <a:r>
              <a:rPr lang="ru-RU" dirty="0">
                <a:latin typeface="Times New Roman"/>
                <a:ea typeface="Times New Roman"/>
              </a:rPr>
              <a:t> детей, поступающих в ДОУ;</a:t>
            </a:r>
            <a:endParaRPr lang="ru-RU" dirty="0"/>
          </a:p>
          <a:p>
            <a:pPr marL="342900" marR="1270" lvl="0" indent="-342900" algn="just" fontAlgn="base">
              <a:spcAft>
                <a:spcPts val="0"/>
              </a:spcAft>
              <a:buFont typeface="Wingdings"/>
              <a:buChar char=""/>
              <a:tabLst>
                <a:tab pos="540385" algn="l"/>
              </a:tabLst>
            </a:pPr>
            <a:r>
              <a:rPr lang="ru-RU" dirty="0">
                <a:latin typeface="Times New Roman"/>
                <a:ea typeface="Times New Roman"/>
              </a:rPr>
              <a:t>Предупреждение возникновения проблем развития ребенка;</a:t>
            </a:r>
            <a:endParaRPr lang="ru-RU" dirty="0"/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"/>
              <a:tabLst>
                <a:tab pos="540385" algn="l"/>
              </a:tabLst>
            </a:pPr>
            <a:r>
              <a:rPr lang="ru-RU" kern="150" dirty="0">
                <a:latin typeface="Times New Roman"/>
                <a:ea typeface="SimSun"/>
                <a:cs typeface="Times New Roman"/>
              </a:rPr>
              <a:t>Содействие ребенку в решении актуальных задач развития, обучения, социализации (при трудностях усвоения образовательной программы, при проблемах во взаимоотношениях со сверстниками, педагогами, родителями);</a:t>
            </a:r>
            <a:endParaRPr lang="ru-RU" sz="1400" dirty="0">
              <a:ea typeface="Times New Roman"/>
              <a:cs typeface="Times New Roman"/>
            </a:endParaRPr>
          </a:p>
          <a:p>
            <a:pPr marL="342900" marR="1270" lvl="0" indent="-342900" algn="just" fontAlgn="base">
              <a:spcAft>
                <a:spcPts val="0"/>
              </a:spcAft>
              <a:buFont typeface="Wingdings"/>
              <a:buChar char=""/>
              <a:tabLst>
                <a:tab pos="540385" algn="l"/>
              </a:tabLst>
            </a:pPr>
            <a:r>
              <a:rPr lang="ru-RU" dirty="0">
                <a:latin typeface="Times New Roman"/>
                <a:ea typeface="Times New Roman"/>
              </a:rPr>
              <a:t>Создание  психолого-педагогических условий преемственности в процессе непрерывного образования;</a:t>
            </a:r>
            <a:endParaRPr lang="ru-RU" dirty="0"/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"/>
            </a:pPr>
            <a:r>
              <a:rPr lang="ru-RU" kern="150" dirty="0">
                <a:latin typeface="Times New Roman"/>
                <a:ea typeface="SimSun"/>
                <a:cs typeface="Times New Roman"/>
              </a:rPr>
              <a:t> Развитие психолого-педагогической компетентности родителей и педагогов;</a:t>
            </a:r>
            <a:endParaRPr lang="ru-RU" sz="1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4518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357298"/>
            <a:ext cx="8462174" cy="214314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700" b="0" dirty="0" smtClean="0"/>
              <a:t/>
            </a:r>
            <a:br>
              <a:rPr lang="ru-RU" sz="2700" b="0" dirty="0" smtClean="0"/>
            </a:br>
            <a:r>
              <a:rPr lang="ru-RU" sz="2700" b="0" dirty="0"/>
              <a:t/>
            </a:r>
            <a:br>
              <a:rPr lang="ru-RU" sz="2700" b="0" dirty="0"/>
            </a:br>
            <a:r>
              <a:rPr lang="ru-RU" sz="2700" b="0" dirty="0" smtClean="0"/>
              <a:t/>
            </a:r>
            <a:br>
              <a:rPr lang="ru-RU" sz="2700" b="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b="0" dirty="0" smtClean="0"/>
              <a:t/>
            </a:r>
            <a:br>
              <a:rPr lang="ru-RU" sz="2200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42852"/>
            <a:ext cx="7772400" cy="5590404"/>
          </a:xfrm>
        </p:spPr>
        <p:txBody>
          <a:bodyPr>
            <a:normAutofit/>
          </a:bodyPr>
          <a:lstStyle/>
          <a:p>
            <a:endParaRPr lang="ru-RU" sz="2800" b="1" dirty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Направления </a:t>
            </a:r>
            <a:r>
              <a:rPr lang="ru-RU" sz="2800" b="1" dirty="0" smtClean="0">
                <a:solidFill>
                  <a:srgbClr val="FF0000"/>
                </a:solidFill>
              </a:rPr>
              <a:t>деятельности педагога-психолога </a:t>
            </a:r>
            <a:r>
              <a:rPr lang="ru-RU" sz="2800" b="1" dirty="0" smtClean="0">
                <a:solidFill>
                  <a:srgbClr val="FF0000"/>
                </a:solidFill>
              </a:rPr>
              <a:t>ДОУ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dirty="0" smtClean="0"/>
              <a:t>Психодиагностическое направление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dirty="0" smtClean="0"/>
              <a:t>Психокоррекционно-развивающее направление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dirty="0" smtClean="0"/>
              <a:t>Просветительское направление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dirty="0" smtClean="0"/>
              <a:t>Консультативное направление</a:t>
            </a:r>
            <a:endParaRPr lang="ru-RU" sz="2800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</TotalTime>
  <Words>112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      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 Windows</cp:lastModifiedBy>
  <cp:revision>2</cp:revision>
  <dcterms:created xsi:type="dcterms:W3CDTF">2020-01-20T05:40:32Z</dcterms:created>
  <dcterms:modified xsi:type="dcterms:W3CDTF">2020-10-22T14:44:29Z</dcterms:modified>
</cp:coreProperties>
</file>