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6F155-A8FC-4126-B7AD-413F78CB23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0EDC5E-FFEE-480D-9617-503629367260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принцип систематичности и взаимосвязи учебного материала;</a:t>
          </a:r>
          <a:endParaRPr lang="ru-RU" sz="1600" dirty="0">
            <a:solidFill>
              <a:schemeClr val="tx1"/>
            </a:solidFill>
          </a:endParaRPr>
        </a:p>
      </dgm:t>
    </dgm:pt>
    <dgm:pt modelId="{594E27BC-4B88-4EC7-B69C-0745E1013740}" type="parTrans" cxnId="{F300B0C6-F5D7-44C7-B728-274458388A57}">
      <dgm:prSet/>
      <dgm:spPr/>
      <dgm:t>
        <a:bodyPr/>
        <a:lstStyle/>
        <a:p>
          <a:endParaRPr lang="ru-RU"/>
        </a:p>
      </dgm:t>
    </dgm:pt>
    <dgm:pt modelId="{8F67F996-A04B-4F6D-976A-6DF7F1A8E0B8}" type="sibTrans" cxnId="{F300B0C6-F5D7-44C7-B728-274458388A57}">
      <dgm:prSet/>
      <dgm:spPr/>
      <dgm:t>
        <a:bodyPr/>
        <a:lstStyle/>
        <a:p>
          <a:endParaRPr lang="ru-RU"/>
        </a:p>
      </dgm:t>
    </dgm:pt>
    <dgm:pt modelId="{55B1D288-3246-4167-99A1-F38634C61F7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принцип постепенности подачи учебного материала.</a:t>
          </a:r>
          <a:endParaRPr lang="ru-RU" sz="1600" dirty="0">
            <a:solidFill>
              <a:schemeClr val="tx1"/>
            </a:solidFill>
          </a:endParaRPr>
        </a:p>
      </dgm:t>
    </dgm:pt>
    <dgm:pt modelId="{1E1CD045-C2F3-4455-A5AD-9A0AB92F778E}" type="parTrans" cxnId="{215C2A3B-5046-4A7A-9982-505BC2DA246C}">
      <dgm:prSet/>
      <dgm:spPr/>
      <dgm:t>
        <a:bodyPr/>
        <a:lstStyle/>
        <a:p>
          <a:endParaRPr lang="ru-RU"/>
        </a:p>
      </dgm:t>
    </dgm:pt>
    <dgm:pt modelId="{2AAC0BDC-E0C4-4D6B-B704-2131877F78E9}" type="sibTrans" cxnId="{215C2A3B-5046-4A7A-9982-505BC2DA246C}">
      <dgm:prSet/>
      <dgm:spPr/>
      <dgm:t>
        <a:bodyPr/>
        <a:lstStyle/>
        <a:p>
          <a:endParaRPr lang="ru-RU"/>
        </a:p>
      </dgm:t>
    </dgm:pt>
    <dgm:pt modelId="{A9181AEE-BBF1-43B5-A6A1-E497847D7209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принцип конкретности и доступности учебного материала, соответствия требований, методов, приемов и условий образования,  индивидуальным и возрастным особенностям детей;</a:t>
          </a:r>
          <a:endParaRPr lang="ru-RU" sz="1600" dirty="0">
            <a:solidFill>
              <a:schemeClr val="tx1"/>
            </a:solidFill>
          </a:endParaRPr>
        </a:p>
      </dgm:t>
    </dgm:pt>
    <dgm:pt modelId="{79E702A1-A526-4E84-88AA-24ADA665316D}" type="parTrans" cxnId="{D349DA36-EB0B-4844-989D-7232779370F7}">
      <dgm:prSet/>
      <dgm:spPr/>
      <dgm:t>
        <a:bodyPr/>
        <a:lstStyle/>
        <a:p>
          <a:endParaRPr lang="ru-RU"/>
        </a:p>
      </dgm:t>
    </dgm:pt>
    <dgm:pt modelId="{ED7AD31A-9BBA-4A35-BCD1-88B67C26CA33}" type="sibTrans" cxnId="{D349DA36-EB0B-4844-989D-7232779370F7}">
      <dgm:prSet/>
      <dgm:spPr/>
      <dgm:t>
        <a:bodyPr/>
        <a:lstStyle/>
        <a:p>
          <a:endParaRPr lang="ru-RU"/>
        </a:p>
      </dgm:t>
    </dgm:pt>
    <dgm:pt modelId="{2C0BFA99-1B58-4BA8-B545-B49612FD2068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принцип интеграции усилий специалистов;</a:t>
          </a:r>
          <a:endParaRPr lang="ru-RU" sz="1600" dirty="0">
            <a:solidFill>
              <a:schemeClr val="tx1"/>
            </a:solidFill>
          </a:endParaRPr>
        </a:p>
      </dgm:t>
    </dgm:pt>
    <dgm:pt modelId="{E74597A9-8116-4118-B83D-A42AAB33F17B}" type="parTrans" cxnId="{FE261E1E-1511-4E9D-BC7E-E58E436C3E1B}">
      <dgm:prSet/>
      <dgm:spPr/>
      <dgm:t>
        <a:bodyPr/>
        <a:lstStyle/>
        <a:p>
          <a:endParaRPr lang="ru-RU"/>
        </a:p>
      </dgm:t>
    </dgm:pt>
    <dgm:pt modelId="{6A60F6D3-765F-48C4-8237-2383E4DEC6E3}" type="sibTrans" cxnId="{FE261E1E-1511-4E9D-BC7E-E58E436C3E1B}">
      <dgm:prSet/>
      <dgm:spPr/>
      <dgm:t>
        <a:bodyPr/>
        <a:lstStyle/>
        <a:p>
          <a:endParaRPr lang="ru-RU"/>
        </a:p>
      </dgm:t>
    </dgm:pt>
    <dgm:pt modelId="{00141458-D2D5-43AE-B0AC-A8376FBD04DE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принцип индивидуализации, учета возможностей, особенностей развития и потребностей каждого ребенка;</a:t>
          </a:r>
          <a:endParaRPr lang="ru-RU" sz="1600" dirty="0">
            <a:solidFill>
              <a:schemeClr val="tx1"/>
            </a:solidFill>
          </a:endParaRPr>
        </a:p>
      </dgm:t>
    </dgm:pt>
    <dgm:pt modelId="{0F985237-00D4-456D-B98E-2D35766641A9}" type="parTrans" cxnId="{409C0A40-95B7-4200-98A8-E336480B42D7}">
      <dgm:prSet/>
      <dgm:spPr/>
      <dgm:t>
        <a:bodyPr/>
        <a:lstStyle/>
        <a:p>
          <a:endParaRPr lang="ru-RU"/>
        </a:p>
      </dgm:t>
    </dgm:pt>
    <dgm:pt modelId="{664F1C9F-712F-4AF7-8A26-13F890A92A18}" type="sibTrans" cxnId="{409C0A40-95B7-4200-98A8-E336480B42D7}">
      <dgm:prSet/>
      <dgm:spPr/>
      <dgm:t>
        <a:bodyPr/>
        <a:lstStyle/>
        <a:p>
          <a:endParaRPr lang="ru-RU"/>
        </a:p>
      </dgm:t>
    </dgm:pt>
    <dgm:pt modelId="{F1722576-5722-444B-986F-6AE4D4AA39C1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принцип поддержки детской инициативы и формирования познавательных интересов каждого ребенка;</a:t>
          </a:r>
          <a:endParaRPr lang="ru-RU" sz="1600" dirty="0">
            <a:solidFill>
              <a:schemeClr val="tx1"/>
            </a:solidFill>
          </a:endParaRPr>
        </a:p>
      </dgm:t>
    </dgm:pt>
    <dgm:pt modelId="{1A4AAE31-56D1-4558-B6BD-13470BE38C4B}" type="parTrans" cxnId="{7A4BE612-B472-4C74-8B79-266D51BE2B58}">
      <dgm:prSet/>
      <dgm:spPr/>
      <dgm:t>
        <a:bodyPr/>
        <a:lstStyle/>
        <a:p>
          <a:endParaRPr lang="ru-RU"/>
        </a:p>
      </dgm:t>
    </dgm:pt>
    <dgm:pt modelId="{9A320007-658D-4E4B-A21B-AA16C0862823}" type="sibTrans" cxnId="{7A4BE612-B472-4C74-8B79-266D51BE2B58}">
      <dgm:prSet/>
      <dgm:spPr/>
      <dgm:t>
        <a:bodyPr/>
        <a:lstStyle/>
        <a:p>
          <a:endParaRPr lang="ru-RU"/>
        </a:p>
      </dgm:t>
    </dgm:pt>
    <dgm:pt modelId="{6123AD83-B7E4-4475-9A56-CB5140039A2C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принцип признания каждого ребенка полноправным участником образовательного процесса;</a:t>
          </a:r>
          <a:endParaRPr lang="ru-RU" sz="1600" dirty="0">
            <a:solidFill>
              <a:schemeClr val="tx1"/>
            </a:solidFill>
          </a:endParaRPr>
        </a:p>
      </dgm:t>
    </dgm:pt>
    <dgm:pt modelId="{F7F002FA-0426-4242-B6A8-1A55BE4940B3}" type="parTrans" cxnId="{6DE6F822-781A-4A6A-89F6-616FBE0EBCFD}">
      <dgm:prSet/>
      <dgm:spPr/>
      <dgm:t>
        <a:bodyPr/>
        <a:lstStyle/>
        <a:p>
          <a:endParaRPr lang="ru-RU"/>
        </a:p>
      </dgm:t>
    </dgm:pt>
    <dgm:pt modelId="{773AF2C0-C094-461C-8CD3-3F960D41614A}" type="sibTrans" cxnId="{6DE6F822-781A-4A6A-89F6-616FBE0EBCFD}">
      <dgm:prSet/>
      <dgm:spPr/>
      <dgm:t>
        <a:bodyPr/>
        <a:lstStyle/>
        <a:p>
          <a:endParaRPr lang="ru-RU"/>
        </a:p>
      </dgm:t>
    </dgm:pt>
    <dgm:pt modelId="{F6582A7F-1BE7-4D18-9846-2C365ABEB89F}" type="pres">
      <dgm:prSet presAssocID="{65E6F155-A8FC-4126-B7AD-413F78CB236A}" presName="linear" presStyleCnt="0">
        <dgm:presLayoutVars>
          <dgm:dir/>
          <dgm:animLvl val="lvl"/>
          <dgm:resizeHandles val="exact"/>
        </dgm:presLayoutVars>
      </dgm:prSet>
      <dgm:spPr/>
    </dgm:pt>
    <dgm:pt modelId="{B32A0860-5F5C-43DD-94EA-0B8849CBF053}" type="pres">
      <dgm:prSet presAssocID="{6123AD83-B7E4-4475-9A56-CB5140039A2C}" presName="parentLin" presStyleCnt="0"/>
      <dgm:spPr/>
    </dgm:pt>
    <dgm:pt modelId="{DAF470F8-D0FE-4E56-81A3-D7E47AE19C2A}" type="pres">
      <dgm:prSet presAssocID="{6123AD83-B7E4-4475-9A56-CB5140039A2C}" presName="parentLeftMargin" presStyleLbl="node1" presStyleIdx="0" presStyleCnt="7"/>
      <dgm:spPr/>
    </dgm:pt>
    <dgm:pt modelId="{B5C0CAD2-4B8F-4537-ADFC-4B1C33D4A3EB}" type="pres">
      <dgm:prSet presAssocID="{6123AD83-B7E4-4475-9A56-CB5140039A2C}" presName="parentText" presStyleLbl="node1" presStyleIdx="0" presStyleCnt="7" custScaleY="186683">
        <dgm:presLayoutVars>
          <dgm:chMax val="0"/>
          <dgm:bulletEnabled val="1"/>
        </dgm:presLayoutVars>
      </dgm:prSet>
      <dgm:spPr/>
    </dgm:pt>
    <dgm:pt modelId="{A0C41866-B461-47FA-A513-572DADCD6A60}" type="pres">
      <dgm:prSet presAssocID="{6123AD83-B7E4-4475-9A56-CB5140039A2C}" presName="negativeSpace" presStyleCnt="0"/>
      <dgm:spPr/>
    </dgm:pt>
    <dgm:pt modelId="{716AB6B1-6BB9-4583-A841-0B17B1EFD3A4}" type="pres">
      <dgm:prSet presAssocID="{6123AD83-B7E4-4475-9A56-CB5140039A2C}" presName="childText" presStyleLbl="conFgAcc1" presStyleIdx="0" presStyleCnt="7">
        <dgm:presLayoutVars>
          <dgm:bulletEnabled val="1"/>
        </dgm:presLayoutVars>
      </dgm:prSet>
      <dgm:spPr/>
    </dgm:pt>
    <dgm:pt modelId="{A9AF2ABF-640D-4059-BB60-244D2709A38F}" type="pres">
      <dgm:prSet presAssocID="{773AF2C0-C094-461C-8CD3-3F960D41614A}" presName="spaceBetweenRectangles" presStyleCnt="0"/>
      <dgm:spPr/>
    </dgm:pt>
    <dgm:pt modelId="{3FB9F274-1E42-42B6-ABEB-8EBCFC1B21A1}" type="pres">
      <dgm:prSet presAssocID="{F1722576-5722-444B-986F-6AE4D4AA39C1}" presName="parentLin" presStyleCnt="0"/>
      <dgm:spPr/>
    </dgm:pt>
    <dgm:pt modelId="{157C2901-22D7-44E1-8677-48289E5C83BA}" type="pres">
      <dgm:prSet presAssocID="{F1722576-5722-444B-986F-6AE4D4AA39C1}" presName="parentLeftMargin" presStyleLbl="node1" presStyleIdx="0" presStyleCnt="7"/>
      <dgm:spPr/>
    </dgm:pt>
    <dgm:pt modelId="{C90B80BE-3B8F-4E69-85E9-32A72D6FB667}" type="pres">
      <dgm:prSet presAssocID="{F1722576-5722-444B-986F-6AE4D4AA39C1}" presName="parentText" presStyleLbl="node1" presStyleIdx="1" presStyleCnt="7" custScaleY="2222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DB63F-120C-4359-B44D-1C519D90781D}" type="pres">
      <dgm:prSet presAssocID="{F1722576-5722-444B-986F-6AE4D4AA39C1}" presName="negativeSpace" presStyleCnt="0"/>
      <dgm:spPr/>
    </dgm:pt>
    <dgm:pt modelId="{64801C63-FA51-4F08-824B-678578DE6EF8}" type="pres">
      <dgm:prSet presAssocID="{F1722576-5722-444B-986F-6AE4D4AA39C1}" presName="childText" presStyleLbl="conFgAcc1" presStyleIdx="1" presStyleCnt="7">
        <dgm:presLayoutVars>
          <dgm:bulletEnabled val="1"/>
        </dgm:presLayoutVars>
      </dgm:prSet>
      <dgm:spPr/>
    </dgm:pt>
    <dgm:pt modelId="{81084237-1873-40A9-9705-BA584F72312A}" type="pres">
      <dgm:prSet presAssocID="{9A320007-658D-4E4B-A21B-AA16C0862823}" presName="spaceBetweenRectangles" presStyleCnt="0"/>
      <dgm:spPr/>
    </dgm:pt>
    <dgm:pt modelId="{0D7107D0-418D-445A-A568-5866A2B92EE4}" type="pres">
      <dgm:prSet presAssocID="{00141458-D2D5-43AE-B0AC-A8376FBD04DE}" presName="parentLin" presStyleCnt="0"/>
      <dgm:spPr/>
    </dgm:pt>
    <dgm:pt modelId="{1317CB08-E239-4FDD-8B6E-DE4CE6D80899}" type="pres">
      <dgm:prSet presAssocID="{00141458-D2D5-43AE-B0AC-A8376FBD04DE}" presName="parentLeftMargin" presStyleLbl="node1" presStyleIdx="1" presStyleCnt="7"/>
      <dgm:spPr/>
    </dgm:pt>
    <dgm:pt modelId="{F7BF8932-D98A-4C3D-9651-773A624BC7A6}" type="pres">
      <dgm:prSet presAssocID="{00141458-D2D5-43AE-B0AC-A8376FBD04DE}" presName="parentText" presStyleLbl="node1" presStyleIdx="2" presStyleCnt="7" custScaleY="156951">
        <dgm:presLayoutVars>
          <dgm:chMax val="0"/>
          <dgm:bulletEnabled val="1"/>
        </dgm:presLayoutVars>
      </dgm:prSet>
      <dgm:spPr/>
    </dgm:pt>
    <dgm:pt modelId="{A5950CA8-BB83-4240-B26E-40647913B609}" type="pres">
      <dgm:prSet presAssocID="{00141458-D2D5-43AE-B0AC-A8376FBD04DE}" presName="negativeSpace" presStyleCnt="0"/>
      <dgm:spPr/>
    </dgm:pt>
    <dgm:pt modelId="{4C5A678A-14D0-4DE0-BE6A-857E65BCDC97}" type="pres">
      <dgm:prSet presAssocID="{00141458-D2D5-43AE-B0AC-A8376FBD04DE}" presName="childText" presStyleLbl="conFgAcc1" presStyleIdx="2" presStyleCnt="7">
        <dgm:presLayoutVars>
          <dgm:bulletEnabled val="1"/>
        </dgm:presLayoutVars>
      </dgm:prSet>
      <dgm:spPr/>
    </dgm:pt>
    <dgm:pt modelId="{7C671043-72A6-4395-B105-3491970D7B96}" type="pres">
      <dgm:prSet presAssocID="{664F1C9F-712F-4AF7-8A26-13F890A92A18}" presName="spaceBetweenRectangles" presStyleCnt="0"/>
      <dgm:spPr/>
    </dgm:pt>
    <dgm:pt modelId="{207E139B-7BCD-4097-A4A6-5AF4EED18E27}" type="pres">
      <dgm:prSet presAssocID="{2C0BFA99-1B58-4BA8-B545-B49612FD2068}" presName="parentLin" presStyleCnt="0"/>
      <dgm:spPr/>
    </dgm:pt>
    <dgm:pt modelId="{5023BB6B-69A0-4330-83FC-EFC78CA0B00A}" type="pres">
      <dgm:prSet presAssocID="{2C0BFA99-1B58-4BA8-B545-B49612FD2068}" presName="parentLeftMargin" presStyleLbl="node1" presStyleIdx="2" presStyleCnt="7"/>
      <dgm:spPr/>
    </dgm:pt>
    <dgm:pt modelId="{A7F47E7D-3425-413F-816B-86D6CCDC7C3D}" type="pres">
      <dgm:prSet presAssocID="{2C0BFA99-1B58-4BA8-B545-B49612FD2068}" presName="parentText" presStyleLbl="node1" presStyleIdx="3" presStyleCnt="7" custScaleY="1378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D8FDB-9404-4DB6-AB02-5F4D985BCBD0}" type="pres">
      <dgm:prSet presAssocID="{2C0BFA99-1B58-4BA8-B545-B49612FD2068}" presName="negativeSpace" presStyleCnt="0"/>
      <dgm:spPr/>
    </dgm:pt>
    <dgm:pt modelId="{9933832E-5AA8-428C-85A9-CEAEC13F7117}" type="pres">
      <dgm:prSet presAssocID="{2C0BFA99-1B58-4BA8-B545-B49612FD2068}" presName="childText" presStyleLbl="conFgAcc1" presStyleIdx="3" presStyleCnt="7">
        <dgm:presLayoutVars>
          <dgm:bulletEnabled val="1"/>
        </dgm:presLayoutVars>
      </dgm:prSet>
      <dgm:spPr/>
    </dgm:pt>
    <dgm:pt modelId="{834D4CCF-31A5-4824-B8DD-F79EA87AC11A}" type="pres">
      <dgm:prSet presAssocID="{6A60F6D3-765F-48C4-8237-2383E4DEC6E3}" presName="spaceBetweenRectangles" presStyleCnt="0"/>
      <dgm:spPr/>
    </dgm:pt>
    <dgm:pt modelId="{FA87E580-6BA0-4DAC-BB5F-0B3F50904D58}" type="pres">
      <dgm:prSet presAssocID="{A9181AEE-BBF1-43B5-A6A1-E497847D7209}" presName="parentLin" presStyleCnt="0"/>
      <dgm:spPr/>
    </dgm:pt>
    <dgm:pt modelId="{8EEFEF7C-C909-479E-B6AC-7894CD4C2EF3}" type="pres">
      <dgm:prSet presAssocID="{A9181AEE-BBF1-43B5-A6A1-E497847D7209}" presName="parentLeftMargin" presStyleLbl="node1" presStyleIdx="3" presStyleCnt="7"/>
      <dgm:spPr/>
    </dgm:pt>
    <dgm:pt modelId="{F2D43603-1598-4C9F-9D5C-8487714CD688}" type="pres">
      <dgm:prSet presAssocID="{A9181AEE-BBF1-43B5-A6A1-E497847D7209}" presName="parentText" presStyleLbl="node1" presStyleIdx="4" presStyleCnt="7" custScaleY="3071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C7868-D147-46A5-B05B-594B2688A1A2}" type="pres">
      <dgm:prSet presAssocID="{A9181AEE-BBF1-43B5-A6A1-E497847D7209}" presName="negativeSpace" presStyleCnt="0"/>
      <dgm:spPr/>
    </dgm:pt>
    <dgm:pt modelId="{DB3BA699-5033-421A-AFE3-F9A173F2A45B}" type="pres">
      <dgm:prSet presAssocID="{A9181AEE-BBF1-43B5-A6A1-E497847D7209}" presName="childText" presStyleLbl="conFgAcc1" presStyleIdx="4" presStyleCnt="7">
        <dgm:presLayoutVars>
          <dgm:bulletEnabled val="1"/>
        </dgm:presLayoutVars>
      </dgm:prSet>
      <dgm:spPr/>
    </dgm:pt>
    <dgm:pt modelId="{43CA728A-0632-412F-9D5A-405E088F5BDB}" type="pres">
      <dgm:prSet presAssocID="{ED7AD31A-9BBA-4A35-BCD1-88B67C26CA33}" presName="spaceBetweenRectangles" presStyleCnt="0"/>
      <dgm:spPr/>
    </dgm:pt>
    <dgm:pt modelId="{34493217-44A3-44EA-A5CA-21026DD77EF6}" type="pres">
      <dgm:prSet presAssocID="{BB0EDC5E-FFEE-480D-9617-503629367260}" presName="parentLin" presStyleCnt="0"/>
      <dgm:spPr/>
    </dgm:pt>
    <dgm:pt modelId="{45F64903-620B-423D-AABC-92FD32298AC6}" type="pres">
      <dgm:prSet presAssocID="{BB0EDC5E-FFEE-480D-9617-503629367260}" presName="parentLeftMargin" presStyleLbl="node1" presStyleIdx="4" presStyleCnt="7"/>
      <dgm:spPr/>
    </dgm:pt>
    <dgm:pt modelId="{D2B47F86-745E-4FCA-9E02-38908845511D}" type="pres">
      <dgm:prSet presAssocID="{BB0EDC5E-FFEE-480D-9617-503629367260}" presName="parentText" presStyleLbl="node1" presStyleIdx="5" presStyleCnt="7" custScaleY="1803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2B79D-069F-4D51-B093-D318387C3269}" type="pres">
      <dgm:prSet presAssocID="{BB0EDC5E-FFEE-480D-9617-503629367260}" presName="negativeSpace" presStyleCnt="0"/>
      <dgm:spPr/>
    </dgm:pt>
    <dgm:pt modelId="{58142EAD-93A3-401B-81FE-FC41C3B82721}" type="pres">
      <dgm:prSet presAssocID="{BB0EDC5E-FFEE-480D-9617-503629367260}" presName="childText" presStyleLbl="conFgAcc1" presStyleIdx="5" presStyleCnt="7">
        <dgm:presLayoutVars>
          <dgm:bulletEnabled val="1"/>
        </dgm:presLayoutVars>
      </dgm:prSet>
      <dgm:spPr/>
    </dgm:pt>
    <dgm:pt modelId="{70BB1A89-F6C7-4E05-A99F-33FE81F81894}" type="pres">
      <dgm:prSet presAssocID="{8F67F996-A04B-4F6D-976A-6DF7F1A8E0B8}" presName="spaceBetweenRectangles" presStyleCnt="0"/>
      <dgm:spPr/>
    </dgm:pt>
    <dgm:pt modelId="{9510E9B0-C167-4CB6-835A-2892F8D5FD2B}" type="pres">
      <dgm:prSet presAssocID="{55B1D288-3246-4167-99A1-F38634C61F75}" presName="parentLin" presStyleCnt="0"/>
      <dgm:spPr/>
    </dgm:pt>
    <dgm:pt modelId="{2483C6EF-5A4D-402E-B1E0-8E6B222DB6B0}" type="pres">
      <dgm:prSet presAssocID="{55B1D288-3246-4167-99A1-F38634C61F75}" presName="parentLeftMargin" presStyleLbl="node1" presStyleIdx="5" presStyleCnt="7"/>
      <dgm:spPr/>
    </dgm:pt>
    <dgm:pt modelId="{2A367011-EB75-44A3-B754-6BB94B5EB0F4}" type="pres">
      <dgm:prSet presAssocID="{55B1D288-3246-4167-99A1-F38634C61F75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BD489-A289-44A0-9267-85125B143FB8}" type="pres">
      <dgm:prSet presAssocID="{55B1D288-3246-4167-99A1-F38634C61F75}" presName="negativeSpace" presStyleCnt="0"/>
      <dgm:spPr/>
    </dgm:pt>
    <dgm:pt modelId="{B20D5246-A30F-4262-99A0-AACD3151BF6C}" type="pres">
      <dgm:prSet presAssocID="{55B1D288-3246-4167-99A1-F38634C61F75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9BC4EDE9-2C70-40DB-B8B2-5C7E66C82C66}" type="presOf" srcId="{F1722576-5722-444B-986F-6AE4D4AA39C1}" destId="{157C2901-22D7-44E1-8677-48289E5C83BA}" srcOrd="0" destOrd="0" presId="urn:microsoft.com/office/officeart/2005/8/layout/list1"/>
    <dgm:cxn modelId="{72E99AD1-4709-44C0-B47E-9A5E520FBB03}" type="presOf" srcId="{00141458-D2D5-43AE-B0AC-A8376FBD04DE}" destId="{1317CB08-E239-4FDD-8B6E-DE4CE6D80899}" srcOrd="0" destOrd="0" presId="urn:microsoft.com/office/officeart/2005/8/layout/list1"/>
    <dgm:cxn modelId="{0918D0A7-2DF6-4D25-A7AA-86647808C8AF}" type="presOf" srcId="{55B1D288-3246-4167-99A1-F38634C61F75}" destId="{2A367011-EB75-44A3-B754-6BB94B5EB0F4}" srcOrd="1" destOrd="0" presId="urn:microsoft.com/office/officeart/2005/8/layout/list1"/>
    <dgm:cxn modelId="{FE261E1E-1511-4E9D-BC7E-E58E436C3E1B}" srcId="{65E6F155-A8FC-4126-B7AD-413F78CB236A}" destId="{2C0BFA99-1B58-4BA8-B545-B49612FD2068}" srcOrd="3" destOrd="0" parTransId="{E74597A9-8116-4118-B83D-A42AAB33F17B}" sibTransId="{6A60F6D3-765F-48C4-8237-2383E4DEC6E3}"/>
    <dgm:cxn modelId="{D349DA36-EB0B-4844-989D-7232779370F7}" srcId="{65E6F155-A8FC-4126-B7AD-413F78CB236A}" destId="{A9181AEE-BBF1-43B5-A6A1-E497847D7209}" srcOrd="4" destOrd="0" parTransId="{79E702A1-A526-4E84-88AA-24ADA665316D}" sibTransId="{ED7AD31A-9BBA-4A35-BCD1-88B67C26CA33}"/>
    <dgm:cxn modelId="{39B0D8B0-FA72-42D6-BA5A-E97FE51E7641}" type="presOf" srcId="{6123AD83-B7E4-4475-9A56-CB5140039A2C}" destId="{DAF470F8-D0FE-4E56-81A3-D7E47AE19C2A}" srcOrd="0" destOrd="0" presId="urn:microsoft.com/office/officeart/2005/8/layout/list1"/>
    <dgm:cxn modelId="{A38DB209-C4DE-4310-873F-14413E832574}" type="presOf" srcId="{A9181AEE-BBF1-43B5-A6A1-E497847D7209}" destId="{F2D43603-1598-4C9F-9D5C-8487714CD688}" srcOrd="1" destOrd="0" presId="urn:microsoft.com/office/officeart/2005/8/layout/list1"/>
    <dgm:cxn modelId="{58F619E0-14ED-4448-A9FE-DBD14FE2C455}" type="presOf" srcId="{BB0EDC5E-FFEE-480D-9617-503629367260}" destId="{45F64903-620B-423D-AABC-92FD32298AC6}" srcOrd="0" destOrd="0" presId="urn:microsoft.com/office/officeart/2005/8/layout/list1"/>
    <dgm:cxn modelId="{215C2A3B-5046-4A7A-9982-505BC2DA246C}" srcId="{65E6F155-A8FC-4126-B7AD-413F78CB236A}" destId="{55B1D288-3246-4167-99A1-F38634C61F75}" srcOrd="6" destOrd="0" parTransId="{1E1CD045-C2F3-4455-A5AD-9A0AB92F778E}" sibTransId="{2AAC0BDC-E0C4-4D6B-B704-2131877F78E9}"/>
    <dgm:cxn modelId="{1EC3F0EA-4CC8-4D04-8424-1E08E3124849}" type="presOf" srcId="{65E6F155-A8FC-4126-B7AD-413F78CB236A}" destId="{F6582A7F-1BE7-4D18-9846-2C365ABEB89F}" srcOrd="0" destOrd="0" presId="urn:microsoft.com/office/officeart/2005/8/layout/list1"/>
    <dgm:cxn modelId="{C78F9E63-3CC7-410D-BFDE-AED1E8DEB718}" type="presOf" srcId="{BB0EDC5E-FFEE-480D-9617-503629367260}" destId="{D2B47F86-745E-4FCA-9E02-38908845511D}" srcOrd="1" destOrd="0" presId="urn:microsoft.com/office/officeart/2005/8/layout/list1"/>
    <dgm:cxn modelId="{4395883B-9962-4630-806E-31E259D8DE7E}" type="presOf" srcId="{55B1D288-3246-4167-99A1-F38634C61F75}" destId="{2483C6EF-5A4D-402E-B1E0-8E6B222DB6B0}" srcOrd="0" destOrd="0" presId="urn:microsoft.com/office/officeart/2005/8/layout/list1"/>
    <dgm:cxn modelId="{67D51D2D-685D-4163-A2D5-73B7D9380139}" type="presOf" srcId="{A9181AEE-BBF1-43B5-A6A1-E497847D7209}" destId="{8EEFEF7C-C909-479E-B6AC-7894CD4C2EF3}" srcOrd="0" destOrd="0" presId="urn:microsoft.com/office/officeart/2005/8/layout/list1"/>
    <dgm:cxn modelId="{206136F3-89DA-4EEE-9CA6-03FBC5550AFD}" type="presOf" srcId="{00141458-D2D5-43AE-B0AC-A8376FBD04DE}" destId="{F7BF8932-D98A-4C3D-9651-773A624BC7A6}" srcOrd="1" destOrd="0" presId="urn:microsoft.com/office/officeart/2005/8/layout/list1"/>
    <dgm:cxn modelId="{7A4BE612-B472-4C74-8B79-266D51BE2B58}" srcId="{65E6F155-A8FC-4126-B7AD-413F78CB236A}" destId="{F1722576-5722-444B-986F-6AE4D4AA39C1}" srcOrd="1" destOrd="0" parTransId="{1A4AAE31-56D1-4558-B6BD-13470BE38C4B}" sibTransId="{9A320007-658D-4E4B-A21B-AA16C0862823}"/>
    <dgm:cxn modelId="{409C0A40-95B7-4200-98A8-E336480B42D7}" srcId="{65E6F155-A8FC-4126-B7AD-413F78CB236A}" destId="{00141458-D2D5-43AE-B0AC-A8376FBD04DE}" srcOrd="2" destOrd="0" parTransId="{0F985237-00D4-456D-B98E-2D35766641A9}" sibTransId="{664F1C9F-712F-4AF7-8A26-13F890A92A18}"/>
    <dgm:cxn modelId="{F300B0C6-F5D7-44C7-B728-274458388A57}" srcId="{65E6F155-A8FC-4126-B7AD-413F78CB236A}" destId="{BB0EDC5E-FFEE-480D-9617-503629367260}" srcOrd="5" destOrd="0" parTransId="{594E27BC-4B88-4EC7-B69C-0745E1013740}" sibTransId="{8F67F996-A04B-4F6D-976A-6DF7F1A8E0B8}"/>
    <dgm:cxn modelId="{6DE6F822-781A-4A6A-89F6-616FBE0EBCFD}" srcId="{65E6F155-A8FC-4126-B7AD-413F78CB236A}" destId="{6123AD83-B7E4-4475-9A56-CB5140039A2C}" srcOrd="0" destOrd="0" parTransId="{F7F002FA-0426-4242-B6A8-1A55BE4940B3}" sibTransId="{773AF2C0-C094-461C-8CD3-3F960D41614A}"/>
    <dgm:cxn modelId="{56B6C5EE-CE26-42AE-A12E-06DEA09B3150}" type="presOf" srcId="{F1722576-5722-444B-986F-6AE4D4AA39C1}" destId="{C90B80BE-3B8F-4E69-85E9-32A72D6FB667}" srcOrd="1" destOrd="0" presId="urn:microsoft.com/office/officeart/2005/8/layout/list1"/>
    <dgm:cxn modelId="{BA77123A-A3BE-46B9-B986-F6D6F33D92EC}" type="presOf" srcId="{6123AD83-B7E4-4475-9A56-CB5140039A2C}" destId="{B5C0CAD2-4B8F-4537-ADFC-4B1C33D4A3EB}" srcOrd="1" destOrd="0" presId="urn:microsoft.com/office/officeart/2005/8/layout/list1"/>
    <dgm:cxn modelId="{7C678C2D-AB63-4240-A52A-1D2AED4D91B4}" type="presOf" srcId="{2C0BFA99-1B58-4BA8-B545-B49612FD2068}" destId="{5023BB6B-69A0-4330-83FC-EFC78CA0B00A}" srcOrd="0" destOrd="0" presId="urn:microsoft.com/office/officeart/2005/8/layout/list1"/>
    <dgm:cxn modelId="{9977124D-37F9-4189-AB35-613464DE0831}" type="presOf" srcId="{2C0BFA99-1B58-4BA8-B545-B49612FD2068}" destId="{A7F47E7D-3425-413F-816B-86D6CCDC7C3D}" srcOrd="1" destOrd="0" presId="urn:microsoft.com/office/officeart/2005/8/layout/list1"/>
    <dgm:cxn modelId="{AD949335-D3DE-4FC4-891F-A43005385016}" type="presParOf" srcId="{F6582A7F-1BE7-4D18-9846-2C365ABEB89F}" destId="{B32A0860-5F5C-43DD-94EA-0B8849CBF053}" srcOrd="0" destOrd="0" presId="urn:microsoft.com/office/officeart/2005/8/layout/list1"/>
    <dgm:cxn modelId="{30FEA4DC-2A46-49DC-BBE3-264D5E038907}" type="presParOf" srcId="{B32A0860-5F5C-43DD-94EA-0B8849CBF053}" destId="{DAF470F8-D0FE-4E56-81A3-D7E47AE19C2A}" srcOrd="0" destOrd="0" presId="urn:microsoft.com/office/officeart/2005/8/layout/list1"/>
    <dgm:cxn modelId="{1904E37B-4C81-4031-9786-562BFBF26492}" type="presParOf" srcId="{B32A0860-5F5C-43DD-94EA-0B8849CBF053}" destId="{B5C0CAD2-4B8F-4537-ADFC-4B1C33D4A3EB}" srcOrd="1" destOrd="0" presId="urn:microsoft.com/office/officeart/2005/8/layout/list1"/>
    <dgm:cxn modelId="{3276C8F2-E040-44A3-AFEA-7BED8976C59F}" type="presParOf" srcId="{F6582A7F-1BE7-4D18-9846-2C365ABEB89F}" destId="{A0C41866-B461-47FA-A513-572DADCD6A60}" srcOrd="1" destOrd="0" presId="urn:microsoft.com/office/officeart/2005/8/layout/list1"/>
    <dgm:cxn modelId="{29167732-4BC8-49C2-AA21-7E1DE8C9E64B}" type="presParOf" srcId="{F6582A7F-1BE7-4D18-9846-2C365ABEB89F}" destId="{716AB6B1-6BB9-4583-A841-0B17B1EFD3A4}" srcOrd="2" destOrd="0" presId="urn:microsoft.com/office/officeart/2005/8/layout/list1"/>
    <dgm:cxn modelId="{A97F8FA2-CD8C-45F6-A326-C625DFD5737F}" type="presParOf" srcId="{F6582A7F-1BE7-4D18-9846-2C365ABEB89F}" destId="{A9AF2ABF-640D-4059-BB60-244D2709A38F}" srcOrd="3" destOrd="0" presId="urn:microsoft.com/office/officeart/2005/8/layout/list1"/>
    <dgm:cxn modelId="{F004C2CC-99CC-4A38-A5C9-A0D33D894CD7}" type="presParOf" srcId="{F6582A7F-1BE7-4D18-9846-2C365ABEB89F}" destId="{3FB9F274-1E42-42B6-ABEB-8EBCFC1B21A1}" srcOrd="4" destOrd="0" presId="urn:microsoft.com/office/officeart/2005/8/layout/list1"/>
    <dgm:cxn modelId="{B5045068-B642-4040-B448-C59CD700DB61}" type="presParOf" srcId="{3FB9F274-1E42-42B6-ABEB-8EBCFC1B21A1}" destId="{157C2901-22D7-44E1-8677-48289E5C83BA}" srcOrd="0" destOrd="0" presId="urn:microsoft.com/office/officeart/2005/8/layout/list1"/>
    <dgm:cxn modelId="{A1660049-CE05-4513-86A6-FB73EBE3235E}" type="presParOf" srcId="{3FB9F274-1E42-42B6-ABEB-8EBCFC1B21A1}" destId="{C90B80BE-3B8F-4E69-85E9-32A72D6FB667}" srcOrd="1" destOrd="0" presId="urn:microsoft.com/office/officeart/2005/8/layout/list1"/>
    <dgm:cxn modelId="{1738DBAF-F628-4AFF-B11D-D7E01EA7EDC1}" type="presParOf" srcId="{F6582A7F-1BE7-4D18-9846-2C365ABEB89F}" destId="{0CCDB63F-120C-4359-B44D-1C519D90781D}" srcOrd="5" destOrd="0" presId="urn:microsoft.com/office/officeart/2005/8/layout/list1"/>
    <dgm:cxn modelId="{E77AFE4F-1CAC-451D-8520-8D8E52C2433D}" type="presParOf" srcId="{F6582A7F-1BE7-4D18-9846-2C365ABEB89F}" destId="{64801C63-FA51-4F08-824B-678578DE6EF8}" srcOrd="6" destOrd="0" presId="urn:microsoft.com/office/officeart/2005/8/layout/list1"/>
    <dgm:cxn modelId="{B2E6582E-337B-4C95-9041-4D3C2F7684E6}" type="presParOf" srcId="{F6582A7F-1BE7-4D18-9846-2C365ABEB89F}" destId="{81084237-1873-40A9-9705-BA584F72312A}" srcOrd="7" destOrd="0" presId="urn:microsoft.com/office/officeart/2005/8/layout/list1"/>
    <dgm:cxn modelId="{991BD024-DC16-4CE7-857D-1F78EEC123D6}" type="presParOf" srcId="{F6582A7F-1BE7-4D18-9846-2C365ABEB89F}" destId="{0D7107D0-418D-445A-A568-5866A2B92EE4}" srcOrd="8" destOrd="0" presId="urn:microsoft.com/office/officeart/2005/8/layout/list1"/>
    <dgm:cxn modelId="{5C47348D-9CC8-4F6E-B0B7-6CB6F86577F6}" type="presParOf" srcId="{0D7107D0-418D-445A-A568-5866A2B92EE4}" destId="{1317CB08-E239-4FDD-8B6E-DE4CE6D80899}" srcOrd="0" destOrd="0" presId="urn:microsoft.com/office/officeart/2005/8/layout/list1"/>
    <dgm:cxn modelId="{7D169EFE-CC84-4043-9438-98C1DA24E781}" type="presParOf" srcId="{0D7107D0-418D-445A-A568-5866A2B92EE4}" destId="{F7BF8932-D98A-4C3D-9651-773A624BC7A6}" srcOrd="1" destOrd="0" presId="urn:microsoft.com/office/officeart/2005/8/layout/list1"/>
    <dgm:cxn modelId="{3B272E26-4492-4865-BEA5-ED26284A648A}" type="presParOf" srcId="{F6582A7F-1BE7-4D18-9846-2C365ABEB89F}" destId="{A5950CA8-BB83-4240-B26E-40647913B609}" srcOrd="9" destOrd="0" presId="urn:microsoft.com/office/officeart/2005/8/layout/list1"/>
    <dgm:cxn modelId="{EC04A22F-B47A-459A-BD32-44A221EA738D}" type="presParOf" srcId="{F6582A7F-1BE7-4D18-9846-2C365ABEB89F}" destId="{4C5A678A-14D0-4DE0-BE6A-857E65BCDC97}" srcOrd="10" destOrd="0" presId="urn:microsoft.com/office/officeart/2005/8/layout/list1"/>
    <dgm:cxn modelId="{1C8FE3CF-BA4A-43FC-938D-83E1CFA7DC6B}" type="presParOf" srcId="{F6582A7F-1BE7-4D18-9846-2C365ABEB89F}" destId="{7C671043-72A6-4395-B105-3491970D7B96}" srcOrd="11" destOrd="0" presId="urn:microsoft.com/office/officeart/2005/8/layout/list1"/>
    <dgm:cxn modelId="{3DBA9DEC-CDEB-45F9-9854-055E6E211146}" type="presParOf" srcId="{F6582A7F-1BE7-4D18-9846-2C365ABEB89F}" destId="{207E139B-7BCD-4097-A4A6-5AF4EED18E27}" srcOrd="12" destOrd="0" presId="urn:microsoft.com/office/officeart/2005/8/layout/list1"/>
    <dgm:cxn modelId="{9679D552-29E1-4C64-B393-A78C96DA85A9}" type="presParOf" srcId="{207E139B-7BCD-4097-A4A6-5AF4EED18E27}" destId="{5023BB6B-69A0-4330-83FC-EFC78CA0B00A}" srcOrd="0" destOrd="0" presId="urn:microsoft.com/office/officeart/2005/8/layout/list1"/>
    <dgm:cxn modelId="{C85487DA-9CE2-4C03-89A3-156EAB717995}" type="presParOf" srcId="{207E139B-7BCD-4097-A4A6-5AF4EED18E27}" destId="{A7F47E7D-3425-413F-816B-86D6CCDC7C3D}" srcOrd="1" destOrd="0" presId="urn:microsoft.com/office/officeart/2005/8/layout/list1"/>
    <dgm:cxn modelId="{DEE5B4BA-8E97-49CF-9001-BB7353B4B6BA}" type="presParOf" srcId="{F6582A7F-1BE7-4D18-9846-2C365ABEB89F}" destId="{49BD8FDB-9404-4DB6-AB02-5F4D985BCBD0}" srcOrd="13" destOrd="0" presId="urn:microsoft.com/office/officeart/2005/8/layout/list1"/>
    <dgm:cxn modelId="{01ADD421-6480-42FA-99E3-8A534245431E}" type="presParOf" srcId="{F6582A7F-1BE7-4D18-9846-2C365ABEB89F}" destId="{9933832E-5AA8-428C-85A9-CEAEC13F7117}" srcOrd="14" destOrd="0" presId="urn:microsoft.com/office/officeart/2005/8/layout/list1"/>
    <dgm:cxn modelId="{4C34E798-9D51-4A3E-BF30-4E45CF5D7FE0}" type="presParOf" srcId="{F6582A7F-1BE7-4D18-9846-2C365ABEB89F}" destId="{834D4CCF-31A5-4824-B8DD-F79EA87AC11A}" srcOrd="15" destOrd="0" presId="urn:microsoft.com/office/officeart/2005/8/layout/list1"/>
    <dgm:cxn modelId="{0BEC94C0-0D86-4DD1-935C-0C2A671F8A80}" type="presParOf" srcId="{F6582A7F-1BE7-4D18-9846-2C365ABEB89F}" destId="{FA87E580-6BA0-4DAC-BB5F-0B3F50904D58}" srcOrd="16" destOrd="0" presId="urn:microsoft.com/office/officeart/2005/8/layout/list1"/>
    <dgm:cxn modelId="{F2F00B7A-595F-4157-85A9-FEF50E2BBDBB}" type="presParOf" srcId="{FA87E580-6BA0-4DAC-BB5F-0B3F50904D58}" destId="{8EEFEF7C-C909-479E-B6AC-7894CD4C2EF3}" srcOrd="0" destOrd="0" presId="urn:microsoft.com/office/officeart/2005/8/layout/list1"/>
    <dgm:cxn modelId="{59BCD6BD-6F4F-4565-BF41-A242025818A9}" type="presParOf" srcId="{FA87E580-6BA0-4DAC-BB5F-0B3F50904D58}" destId="{F2D43603-1598-4C9F-9D5C-8487714CD688}" srcOrd="1" destOrd="0" presId="urn:microsoft.com/office/officeart/2005/8/layout/list1"/>
    <dgm:cxn modelId="{CC523394-9DE0-4169-A32F-2A76B484E6A7}" type="presParOf" srcId="{F6582A7F-1BE7-4D18-9846-2C365ABEB89F}" destId="{5F7C7868-D147-46A5-B05B-594B2688A1A2}" srcOrd="17" destOrd="0" presId="urn:microsoft.com/office/officeart/2005/8/layout/list1"/>
    <dgm:cxn modelId="{CBED7763-3B01-4846-8258-C454A9B52B8B}" type="presParOf" srcId="{F6582A7F-1BE7-4D18-9846-2C365ABEB89F}" destId="{DB3BA699-5033-421A-AFE3-F9A173F2A45B}" srcOrd="18" destOrd="0" presId="urn:microsoft.com/office/officeart/2005/8/layout/list1"/>
    <dgm:cxn modelId="{D946E265-1F6C-4CCF-BF13-E7FFD4505F70}" type="presParOf" srcId="{F6582A7F-1BE7-4D18-9846-2C365ABEB89F}" destId="{43CA728A-0632-412F-9D5A-405E088F5BDB}" srcOrd="19" destOrd="0" presId="urn:microsoft.com/office/officeart/2005/8/layout/list1"/>
    <dgm:cxn modelId="{94DB9960-B924-4D3B-A5F8-79E28F79E049}" type="presParOf" srcId="{F6582A7F-1BE7-4D18-9846-2C365ABEB89F}" destId="{34493217-44A3-44EA-A5CA-21026DD77EF6}" srcOrd="20" destOrd="0" presId="urn:microsoft.com/office/officeart/2005/8/layout/list1"/>
    <dgm:cxn modelId="{77B88E66-863D-466B-82E0-C0725E22E59D}" type="presParOf" srcId="{34493217-44A3-44EA-A5CA-21026DD77EF6}" destId="{45F64903-620B-423D-AABC-92FD32298AC6}" srcOrd="0" destOrd="0" presId="urn:microsoft.com/office/officeart/2005/8/layout/list1"/>
    <dgm:cxn modelId="{83BE0703-71C1-44B6-91CD-DA44426BFED4}" type="presParOf" srcId="{34493217-44A3-44EA-A5CA-21026DD77EF6}" destId="{D2B47F86-745E-4FCA-9E02-38908845511D}" srcOrd="1" destOrd="0" presId="urn:microsoft.com/office/officeart/2005/8/layout/list1"/>
    <dgm:cxn modelId="{D6CD410C-0090-4818-BB2A-1D70D0AC088E}" type="presParOf" srcId="{F6582A7F-1BE7-4D18-9846-2C365ABEB89F}" destId="{8E82B79D-069F-4D51-B093-D318387C3269}" srcOrd="21" destOrd="0" presId="urn:microsoft.com/office/officeart/2005/8/layout/list1"/>
    <dgm:cxn modelId="{BA32DF81-5D71-4D00-8FAD-84F0479C991B}" type="presParOf" srcId="{F6582A7F-1BE7-4D18-9846-2C365ABEB89F}" destId="{58142EAD-93A3-401B-81FE-FC41C3B82721}" srcOrd="22" destOrd="0" presId="urn:microsoft.com/office/officeart/2005/8/layout/list1"/>
    <dgm:cxn modelId="{C5EA17B0-AFBC-40C6-B54B-E5461E06C76A}" type="presParOf" srcId="{F6582A7F-1BE7-4D18-9846-2C365ABEB89F}" destId="{70BB1A89-F6C7-4E05-A99F-33FE81F81894}" srcOrd="23" destOrd="0" presId="urn:microsoft.com/office/officeart/2005/8/layout/list1"/>
    <dgm:cxn modelId="{FE481773-F127-4827-A972-D23F4EDEAABB}" type="presParOf" srcId="{F6582A7F-1BE7-4D18-9846-2C365ABEB89F}" destId="{9510E9B0-C167-4CB6-835A-2892F8D5FD2B}" srcOrd="24" destOrd="0" presId="urn:microsoft.com/office/officeart/2005/8/layout/list1"/>
    <dgm:cxn modelId="{303485A3-138E-4663-A280-B128D8BCBDA6}" type="presParOf" srcId="{9510E9B0-C167-4CB6-835A-2892F8D5FD2B}" destId="{2483C6EF-5A4D-402E-B1E0-8E6B222DB6B0}" srcOrd="0" destOrd="0" presId="urn:microsoft.com/office/officeart/2005/8/layout/list1"/>
    <dgm:cxn modelId="{C43868DE-831F-4A1B-9BF4-C764C4953713}" type="presParOf" srcId="{9510E9B0-C167-4CB6-835A-2892F8D5FD2B}" destId="{2A367011-EB75-44A3-B754-6BB94B5EB0F4}" srcOrd="1" destOrd="0" presId="urn:microsoft.com/office/officeart/2005/8/layout/list1"/>
    <dgm:cxn modelId="{3D10987C-14C7-4904-8BB5-D25194AD2738}" type="presParOf" srcId="{F6582A7F-1BE7-4D18-9846-2C365ABEB89F}" destId="{472BD489-A289-44A0-9267-85125B143FB8}" srcOrd="25" destOrd="0" presId="urn:microsoft.com/office/officeart/2005/8/layout/list1"/>
    <dgm:cxn modelId="{270962EF-B36F-4363-8088-8C232F7031FE}" type="presParOf" srcId="{F6582A7F-1BE7-4D18-9846-2C365ABEB89F}" destId="{B20D5246-A30F-4262-99A0-AACD3151BF6C}" srcOrd="2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458200" cy="40005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РАБОЧАЯ ПРОГРАММА</a:t>
            </a:r>
            <a:br>
              <a:rPr lang="ru-RU" dirty="0" smtClean="0"/>
            </a:br>
            <a:r>
              <a:rPr lang="ru-RU" dirty="0" smtClean="0"/>
              <a:t>Учителя – логопеда группы компенсирующей направленности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</a:t>
            </a:r>
            <a:r>
              <a:rPr lang="ru-RU" dirty="0" smtClean="0"/>
              <a:t>детей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 smtClean="0"/>
              <a:t>тяжелыми нарушениями речи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 </a:t>
            </a:r>
            <a:r>
              <a:rPr lang="ru-RU" dirty="0" smtClean="0"/>
              <a:t>- 6 лет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00636"/>
            <a:ext cx="8458200" cy="1343028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Составитель:</a:t>
            </a:r>
          </a:p>
          <a:p>
            <a:pPr algn="r"/>
            <a:r>
              <a:rPr lang="ru-RU" dirty="0" smtClean="0"/>
              <a:t>учитель – логопед</a:t>
            </a:r>
          </a:p>
          <a:p>
            <a:pPr algn="r"/>
            <a:r>
              <a:rPr lang="ru-RU" dirty="0" smtClean="0"/>
              <a:t> Скворцова О.А.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ОРГАНИЗАЦИОННЫЙ РАЗДЕЛ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28670"/>
            <a:ext cx="868680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</a:rPr>
              <a:t>Программа предполагает создание следующих психолого-педагогических условий, обеспечивающих развитие ребенка в соответствии с его возрастными и индивидуальными возможностями и </a:t>
            </a:r>
            <a:r>
              <a:rPr lang="ru-RU" sz="2300" dirty="0" smtClean="0">
                <a:solidFill>
                  <a:schemeClr val="tx1"/>
                </a:solidFill>
              </a:rPr>
              <a:t>интересами.</a:t>
            </a:r>
          </a:p>
          <a:p>
            <a:pPr marL="514350" indent="-514350">
              <a:buNone/>
            </a:pPr>
            <a:r>
              <a:rPr lang="ru-RU" sz="2300" b="1" i="1" dirty="0" smtClean="0">
                <a:solidFill>
                  <a:schemeClr val="tx1"/>
                </a:solidFill>
              </a:rPr>
              <a:t>1.Личностно-порождающее </a:t>
            </a:r>
            <a:r>
              <a:rPr lang="ru-RU" sz="2300" b="1" i="1" dirty="0" smtClean="0">
                <a:solidFill>
                  <a:schemeClr val="tx1"/>
                </a:solidFill>
              </a:rPr>
              <a:t>взаимодействие взрослых с детьми, </a:t>
            </a:r>
            <a:r>
              <a:rPr lang="ru-RU" sz="2300" dirty="0" smtClean="0">
                <a:solidFill>
                  <a:schemeClr val="tx1"/>
                </a:solidFill>
              </a:rPr>
              <a:t>предполагающее создание таких ситуаций, в которых каждому ребенку предоставляется возможность выбора деятельности, партнера, средств и пр.; обеспечивается опора на его личный опыт при освоении новых знаний и жизненных </a:t>
            </a:r>
            <a:r>
              <a:rPr lang="ru-RU" sz="2300" dirty="0" smtClean="0">
                <a:solidFill>
                  <a:schemeClr val="tx1"/>
                </a:solidFill>
              </a:rPr>
              <a:t>навыков.</a:t>
            </a:r>
          </a:p>
          <a:p>
            <a:pPr marL="514350" indent="-514350">
              <a:buNone/>
            </a:pPr>
            <a:r>
              <a:rPr lang="ru-RU" sz="2300" b="1" i="1" dirty="0" smtClean="0">
                <a:solidFill>
                  <a:schemeClr val="tx1"/>
                </a:solidFill>
              </a:rPr>
              <a:t>2</a:t>
            </a:r>
            <a:r>
              <a:rPr lang="ru-RU" sz="2300" b="1" i="1" dirty="0" smtClean="0">
                <a:solidFill>
                  <a:schemeClr val="tx1"/>
                </a:solidFill>
              </a:rPr>
              <a:t>. Ориентированность педагогической оценки на относительные показатели </a:t>
            </a:r>
            <a:r>
              <a:rPr lang="ru-RU" sz="2300" b="1" i="1" dirty="0" err="1" smtClean="0">
                <a:solidFill>
                  <a:schemeClr val="tx1"/>
                </a:solidFill>
              </a:rPr>
              <a:t>детскойуспешности</a:t>
            </a:r>
            <a:r>
              <a:rPr lang="ru-RU" sz="2300" b="1" i="1" dirty="0" smtClean="0">
                <a:solidFill>
                  <a:schemeClr val="tx1"/>
                </a:solidFill>
              </a:rPr>
              <a:t>, </a:t>
            </a:r>
            <a:r>
              <a:rPr lang="ru-RU" sz="2300" dirty="0" smtClean="0">
                <a:solidFill>
                  <a:schemeClr val="tx1"/>
                </a:solidFill>
              </a:rPr>
              <a:t>то есть сравнение нынешних и предыдущих достижений ребенка, стимулирование </a:t>
            </a:r>
            <a:r>
              <a:rPr lang="ru-RU" sz="2300" dirty="0" smtClean="0">
                <a:solidFill>
                  <a:schemeClr val="tx1"/>
                </a:solidFill>
              </a:rPr>
              <a:t>самооценки.</a:t>
            </a:r>
          </a:p>
          <a:p>
            <a:pPr marL="514350" indent="-514350">
              <a:buNone/>
            </a:pPr>
            <a:r>
              <a:rPr lang="ru-RU" sz="2300" b="1" i="1" dirty="0" smtClean="0">
                <a:solidFill>
                  <a:schemeClr val="tx1"/>
                </a:solidFill>
              </a:rPr>
              <a:t>3</a:t>
            </a:r>
            <a:r>
              <a:rPr lang="ru-RU" sz="2300" b="1" i="1" dirty="0" smtClean="0">
                <a:solidFill>
                  <a:schemeClr val="tx1"/>
                </a:solidFill>
              </a:rPr>
              <a:t>. Формирование игры </a:t>
            </a:r>
            <a:r>
              <a:rPr lang="ru-RU" sz="2300" dirty="0" smtClean="0">
                <a:solidFill>
                  <a:schemeClr val="tx1"/>
                </a:solidFill>
              </a:rPr>
              <a:t>как важнейшего фактора развития ребенка.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62865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4. Создание развивающей образовательной среды, </a:t>
            </a:r>
            <a:r>
              <a:rPr lang="ru-RU" dirty="0" smtClean="0">
                <a:solidFill>
                  <a:schemeClr val="tx1"/>
                </a:solidFill>
              </a:rPr>
              <a:t>способствующей физическому, социально-коммуникативному, познавательному, речевому, художественно-эстетическому развитию ребенка и сохранению его </a:t>
            </a:r>
            <a:r>
              <a:rPr lang="ru-RU" dirty="0" smtClean="0">
                <a:solidFill>
                  <a:schemeClr val="tx1"/>
                </a:solidFill>
              </a:rPr>
              <a:t>индивидуальности.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5</a:t>
            </a:r>
            <a:r>
              <a:rPr lang="ru-RU" b="1" i="1" dirty="0" smtClean="0">
                <a:solidFill>
                  <a:schemeClr val="tx1"/>
                </a:solidFill>
              </a:rPr>
              <a:t>. Сбалансированность репродуктивной </a:t>
            </a:r>
            <a:r>
              <a:rPr lang="ru-RU" dirty="0" smtClean="0">
                <a:solidFill>
                  <a:schemeClr val="tx1"/>
                </a:solidFill>
              </a:rPr>
              <a:t>(воспроизводящей готовый образец) </a:t>
            </a:r>
            <a:r>
              <a:rPr lang="ru-RU" b="1" i="1" dirty="0" err="1" smtClean="0">
                <a:solidFill>
                  <a:schemeClr val="tx1"/>
                </a:solidFill>
              </a:rPr>
              <a:t>ипродуктивной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(производящей субъективно новый продукт) </a:t>
            </a:r>
            <a:r>
              <a:rPr lang="ru-RU" b="1" i="1" dirty="0" smtClean="0">
                <a:solidFill>
                  <a:schemeClr val="tx1"/>
                </a:solidFill>
              </a:rPr>
              <a:t>деятельности, </a:t>
            </a:r>
            <a:r>
              <a:rPr lang="ru-RU" dirty="0" smtClean="0">
                <a:solidFill>
                  <a:schemeClr val="tx1"/>
                </a:solidFill>
              </a:rPr>
              <a:t>то есть деятельности по освоению культурных форм и образцов и детской исследовательской, творческой деятельности; совместных и самостоятельных, подвижных и статичных форм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активности.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6</a:t>
            </a:r>
            <a:r>
              <a:rPr lang="ru-RU" b="1" i="1" dirty="0" smtClean="0">
                <a:solidFill>
                  <a:schemeClr val="tx1"/>
                </a:solidFill>
              </a:rPr>
              <a:t>. Участие семьи </a:t>
            </a:r>
            <a:r>
              <a:rPr lang="ru-RU" dirty="0" smtClean="0">
                <a:solidFill>
                  <a:schemeClr val="tx1"/>
                </a:solidFill>
              </a:rPr>
              <a:t>как необходимое условие для полноценного развития ребенка дошкольного возраста.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3.2. Организация развивающей предметно-пространственной среды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57232"/>
            <a:ext cx="8686800" cy="578647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логопедическом кабинете созданы и наполнены необходимым оборудованием центры, отражающие развитие всех сторон речевой деятельности: словаря, грамматического строя речи, фонематического восприятия и навыков языкового анализа, связной речи и речевого общения. Картотеки словесных и настольно- печатных для автоматизации и дифференциации звуков содержат по несколько десятков разнообразных игр. Центры с пособиями для развития всех видов моторики (артикуляционной, тонкой, ручной, общей) имеют место в кабинете логопеда.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Предметно-развивающее пространство организовано так, чтобы каждый ребенок имел возможность упражняться в умении наблюдать, запоминать, сравнивать, добиваться поставленной цели. Развивающая предметно-пространственная среда позволяет предусмотреть сбалансированное чередование специально организованной непосредственно образовательной деятельности и нерегламентированной деятельности детей, время для которой предусмотрено в режиме группы. Обстановка, созданная в кабинете, создает благополучный эмоциональный фон для каждого ребенка.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3.5. Программно-методическое обеспечение.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686800" cy="6215082"/>
          </a:xfrm>
        </p:spPr>
        <p:txBody>
          <a:bodyPr>
            <a:noAutofit/>
          </a:bodyPr>
          <a:lstStyle/>
          <a:p>
            <a:r>
              <a:rPr lang="ru-RU" sz="1600" dirty="0" smtClean="0"/>
              <a:t>1.Нищева </a:t>
            </a:r>
            <a:r>
              <a:rPr lang="ru-RU" sz="1600" dirty="0" smtClean="0"/>
              <a:t>Н.В.  Комплексная образовательная программа дошкольного образования для детей с тяжелыми нарушениями речи (общим недоразвитием речи) с 3 до 7 лет. ФГОС— СПб.: ДЕТСТВО-ПРЕСС, 2020.</a:t>
            </a:r>
            <a:endParaRPr lang="ru-RU" sz="1600" b="1" dirty="0" smtClean="0"/>
          </a:p>
          <a:p>
            <a:r>
              <a:rPr lang="ru-RU" sz="1600" dirty="0" smtClean="0"/>
              <a:t>2.Нищева Н.В. Планирование коррекционно-развивающей работы в группе компенсирующей направленности для детей с тяжелыми нарушениями речи (ОНР) и рабочая программа учителя-логопеда. Учебно-методическое пособие— СПб.: ДЕТСТВО-ПРЕСС, 2016.</a:t>
            </a:r>
            <a:endParaRPr lang="ru-RU" sz="1600" b="1" dirty="0" smtClean="0"/>
          </a:p>
          <a:p>
            <a:r>
              <a:rPr lang="ru-RU" sz="1600" dirty="0" smtClean="0"/>
              <a:t>3.Нищева Н.В. Развитие связной речи детей дошкольного возраста с 2 до 7 лет. Методические рекомендации. Конспекты занятий. ФГОС. — СПб.: ДЕТСТВО-ПРЕСС, 2019. </a:t>
            </a:r>
          </a:p>
          <a:p>
            <a:r>
              <a:rPr lang="ru-RU" sz="1600" dirty="0" smtClean="0"/>
              <a:t>4.Нищева Н.В. "Система коррекционной работы в логопедической группе для детей с общим недоразвитием речи". - СПб.: ДЕТСТВО-ПРЕСС, 2014.</a:t>
            </a:r>
          </a:p>
          <a:p>
            <a:r>
              <a:rPr lang="ru-RU" sz="1600" dirty="0" smtClean="0"/>
              <a:t>5.Комплексно-тематическое планирование коррекционной и образовательной деятельности в группе компенсирующей направленности ДОО для детей с тяжелыми нарушениями речи (с 5 до 6 лет и с 6 до 7 лет). ФГОС— СПб.: ДЕТСТВО-ПРЕСС, 2019.</a:t>
            </a:r>
            <a:endParaRPr lang="ru-RU" sz="1600" b="1" dirty="0" smtClean="0"/>
          </a:p>
          <a:p>
            <a:r>
              <a:rPr lang="ru-RU" sz="1600" i="1" dirty="0" smtClean="0"/>
              <a:t>6.</a:t>
            </a:r>
            <a:r>
              <a:rPr lang="ru-RU" sz="1600" dirty="0" smtClean="0"/>
              <a:t>Нищева </a:t>
            </a:r>
            <a:r>
              <a:rPr lang="ru-RU" sz="1600" i="1" dirty="0" smtClean="0"/>
              <a:t>Н. В. </a:t>
            </a:r>
            <a:r>
              <a:rPr lang="ru-RU" sz="1600" dirty="0" smtClean="0"/>
              <a:t>Конспекты подгрупповых логопедических занятий в старшей</a:t>
            </a:r>
          </a:p>
          <a:p>
            <a:r>
              <a:rPr lang="ru-RU" sz="1600" dirty="0" smtClean="0"/>
              <a:t>группе для детей с ОНР. — СПб.: ДЕТСТВО-ПРЕСС, 2019.</a:t>
            </a:r>
          </a:p>
          <a:p>
            <a:r>
              <a:rPr lang="ru-RU" sz="1600" dirty="0" smtClean="0"/>
              <a:t>6.Нищева Н. В. Веселая артикуляционная гимнастика 2 — СПб.: «ИЗДАТЕЛЬСТВО«ДЕТСТВО-ПРЕСС», 2013. </a:t>
            </a:r>
          </a:p>
          <a:p>
            <a:r>
              <a:rPr lang="ru-RU" sz="1600" dirty="0" smtClean="0"/>
              <a:t> 7.Нищева Н. В. Веселая мимическая гимнастика — СПб.: «ИЗДАТЕЛЬСТВО«ДЕТСТВО-ПРЕСС», 2013.</a:t>
            </a:r>
          </a:p>
          <a:p>
            <a:r>
              <a:rPr lang="ru-RU" sz="1600" dirty="0" smtClean="0"/>
              <a:t>8.Количественный мониторинг общего и речевого развития детей с ОНР / авт.-сост. А. М. Быховская, Н. А. Казова. — СПб.: ООО «ИЗДАТЕЛЬСТВО «ДЕТСТВО-ПРЕСС», 2012.</a:t>
            </a:r>
          </a:p>
          <a:p>
            <a:r>
              <a:rPr lang="ru-RU" sz="1600" dirty="0" smtClean="0"/>
              <a:t>9.Нищева Н. В. Речевая карта ребенка 4-7 лет с общим недоразвитием речи— СПб.: ДЕТСТВО-ПРЕСС, 2019</a:t>
            </a:r>
            <a:r>
              <a:rPr lang="ru-RU" sz="1600" dirty="0" smtClean="0"/>
              <a:t>.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14974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smtClean="0"/>
              <a:t>10.Картинный материал к речевой карте ребенка с общим недоразвитием речи (от 4 до 7 лет). ФГОС— СПб.: ДЕТСТВО-ПРЕСС, 2019.</a:t>
            </a:r>
          </a:p>
          <a:p>
            <a:r>
              <a:rPr lang="ru-RU" sz="3400" dirty="0" smtClean="0"/>
              <a:t>11.</a:t>
            </a:r>
            <a:r>
              <a:rPr lang="ru-RU" sz="3400" b="1" dirty="0" smtClean="0"/>
              <a:t> </a:t>
            </a:r>
            <a:r>
              <a:rPr lang="ru-RU" sz="3400" dirty="0" smtClean="0"/>
              <a:t>Нищева Н. В.Тетрадь для обучения грамоте детей дошкольного возраста № 1,2,3 ФГОС — СПб.: ДЕТСТВО-ПРЕСС, 2020.</a:t>
            </a:r>
            <a:endParaRPr lang="ru-RU" sz="3400" b="1" dirty="0" smtClean="0"/>
          </a:p>
          <a:p>
            <a:r>
              <a:rPr lang="ru-RU" sz="3400" dirty="0" smtClean="0"/>
              <a:t>12. Нищева Н. В., Гавришева Л.Б. Новые логопедические распевки, музыкальная пальчиковая гимнастика, подвижные игры</a:t>
            </a:r>
            <a:r>
              <a:rPr lang="ru-RU" sz="3400" b="1" dirty="0" smtClean="0"/>
              <a:t> </a:t>
            </a:r>
            <a:r>
              <a:rPr lang="ru-RU" sz="3400" dirty="0" smtClean="0"/>
              <a:t>ФГОС— СПб.: ДЕТСТВО-ПРЕСС, 2020.</a:t>
            </a:r>
            <a:endParaRPr lang="ru-RU" sz="3400" b="1" dirty="0" smtClean="0"/>
          </a:p>
          <a:p>
            <a:r>
              <a:rPr lang="ru-RU" sz="3400" dirty="0" smtClean="0"/>
              <a:t>13. Нищева Н. В.Тетрадь взаимосвязи учителя-логопеда с воспитателями старшей группы компенсирующей направленности ДОО для детей с ТНР. ФГОС— СПб.: ДЕТСТВО-ПРЕСС, 2020.</a:t>
            </a:r>
            <a:endParaRPr lang="ru-RU" sz="3400" b="1" dirty="0" smtClean="0"/>
          </a:p>
          <a:p>
            <a:r>
              <a:rPr lang="ru-RU" sz="3400" dirty="0" smtClean="0"/>
              <a:t>14.В.В.Коноваленко, С.В.Коноваленко. Коррекция произношения звуков Н,Т,Д.Дидактический материал – М.: ИЗДАТЕЛЬСТВО ГНОМ, 2017.-64с.</a:t>
            </a:r>
            <a:endParaRPr lang="ru-RU" sz="3400" b="1" dirty="0" smtClean="0"/>
          </a:p>
          <a:p>
            <a:r>
              <a:rPr lang="ru-RU" sz="3400" dirty="0" smtClean="0"/>
              <a:t>15.В.В.Коноваленко, С.В.Коноваленко. Автоматизация свистящих звуков С,Сь, З, Зь, Ц у детей. Дидактический материал для логопедов – М.: ИЗДАТЕЛЬСТВО ГНОМ, 2018.-80с.</a:t>
            </a:r>
            <a:endParaRPr lang="ru-RU" sz="3400" b="1" dirty="0" smtClean="0"/>
          </a:p>
          <a:p>
            <a:r>
              <a:rPr lang="ru-RU" sz="3400" dirty="0" smtClean="0"/>
              <a:t>16.В.В.Коноваленко, С.В.Коноваленко. Автоматизация шипящих звуков Ш,Ж, Ч, Щ,  у детей. Дидактический материал для логопедов – М.: ИЗДАТЕЛЬСТВО ГНОМ, 2018.-56с.</a:t>
            </a:r>
            <a:endParaRPr lang="ru-RU" sz="3400" b="1" dirty="0" smtClean="0"/>
          </a:p>
          <a:p>
            <a:r>
              <a:rPr lang="ru-RU" sz="3400" dirty="0" smtClean="0"/>
              <a:t>17.В.В.Коноваленко, С.В.Коноваленко. Автоматизация сонорных звуков Л, Ль,  у детей. Дидактический материал для логопедов – М.: ИЗДАТЕЛЬСТВО ГНОМ, 2019.-56с.</a:t>
            </a:r>
            <a:endParaRPr lang="ru-RU" sz="3400" b="1" dirty="0" smtClean="0"/>
          </a:p>
          <a:p>
            <a:r>
              <a:rPr lang="ru-RU" sz="3400" dirty="0" smtClean="0"/>
              <a:t>18.В.В.Коноваленко, С.В.Коноваленко. Автоматизация сонорных звуков Р, Рь,  у детей. Дидактический материал для логопедов – М.: ИЗДАТЕЛЬСТВО ГНОМ, 2019.-56с.</a:t>
            </a:r>
            <a:endParaRPr lang="ru-RU" sz="3400" b="1" dirty="0" smtClean="0"/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571504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 smtClean="0"/>
              <a:t>ЦЕЛЕВОЙ РАЗДЕЛ.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85794"/>
            <a:ext cx="8686800" cy="6072206"/>
          </a:xfrm>
        </p:spPr>
        <p:txBody>
          <a:bodyPr>
            <a:normAutofit fontScale="47500" lnSpcReduction="20000"/>
          </a:bodyPr>
          <a:lstStyle/>
          <a:p>
            <a:pPr lvl="1">
              <a:buNone/>
            </a:pPr>
            <a:r>
              <a:rPr lang="ru-RU" sz="5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 </a:t>
            </a:r>
            <a:r>
              <a:rPr lang="ru-RU" sz="5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sz="5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Рабочая программа учителя-логопеда разработана на основе 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-Конституция Российской Федерации (принята всенародным голосованием 12.12.93);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-Федеральный закон от 29.12.2012 №273-ФЗ “Об образовании в Российской Федерации”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-Федеральный государственный образовательный стандарт дошкольного образования (приказ </a:t>
            </a:r>
            <a:r>
              <a:rPr lang="ru-RU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России от 17.10.2013 №1 155);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-Постановление Главного государственного санитарного врача Российской Федерации от 15.05.2013 №26 “Об утверждении </a:t>
            </a:r>
            <a:r>
              <a:rPr lang="ru-RU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2.4.1.3049-13 “Санитарно-эпидемиологические требования к устройству, содержанию и организации режима работы дошкольных образовательных организаций””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-Приказ Министерства образования и науки Российской Федерации от 30.08.2013 №1 014 “Об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образования”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Примерной адаптированной основной образовательной программы    дошкольного образования на основе ФГОС дошкольного образования для   детей раннего и дошкольного возраста с тяжелыми нарушениями речи</a:t>
            </a:r>
          </a:p>
          <a:p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Комплексной образовательной программы дошкольного образования для детей с тяжелыми нарушениями речи (общим недоразвитием речи) с 3 до 7 лет. ФГОС</a:t>
            </a:r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Нищева Н.В, а также   в соответствии с основными нормативно- правовыми документами.</a:t>
            </a:r>
            <a:endParaRPr lang="ru-RU" sz="3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Годового плана МБДОУ ДС «Калинка » г. Волгодонска на 2019-2020 учебный год;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Образовательных  потребностей  воспитанников  и  запросов  родителей   (законных представителей).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u-RU" sz="2800" b="1" dirty="0" smtClean="0"/>
              <a:t>1.2.Цели и задачи программы.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429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Целью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данной программы является построение системы  работы в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группах компенсирующей направленности для детей с тяжелыми нарушениями речи  (общим недоразвитием речи) в возрасте от 5 до 6 лет, предусматривающей интеграцию действий всех специалистов дошкольной образовательной организации и родителей дошкольников. Комплексность педагогического воздействия направлена на выравнивание речевого и психофизического развития детей и обеспечение их всестороннего гармоничного развития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b="1" i="1" dirty="0" smtClean="0">
                <a:solidFill>
                  <a:schemeClr val="tx1"/>
                </a:solidFill>
              </a:rPr>
              <a:t>Задачи: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Преодоление недостатков в речевом развитии; 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Воспитание артикуляционных навыков звукопроизношения, развитие слухового восприятия и воспроизведения;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Формирование навыков учебной деятельности;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Подготовка к овладению элементами грамоты;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Развитие связной речи старших дошкольников;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Развитие познавательных процессов, общей и мелкой моторики; 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Развитие коммуникативности,  успешности в общении.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38200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u-RU" sz="2800" b="1" dirty="0" smtClean="0"/>
              <a:t>1.3.Принципы </a:t>
            </a:r>
            <a:r>
              <a:rPr lang="ru-RU" sz="2800" b="1" dirty="0"/>
              <a:t>построения программы</a:t>
            </a:r>
            <a:r>
              <a:rPr lang="ru-RU" sz="1100" dirty="0"/>
              <a:t/>
            </a:r>
            <a:br>
              <a:rPr lang="ru-RU" sz="1100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714356"/>
          <a:ext cx="8553480" cy="5929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685784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ru-RU" sz="2800" b="1" dirty="0" smtClean="0"/>
              <a:t>1.4.Планируемые </a:t>
            </a:r>
            <a:r>
              <a:rPr lang="ru-RU" sz="2800" b="1" dirty="0"/>
              <a:t>результаты.</a:t>
            </a:r>
            <a:r>
              <a:rPr lang="ru-RU" sz="1400" dirty="0"/>
              <a:t/>
            </a:r>
            <a:br>
              <a:rPr lang="ru-RU" sz="14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28670"/>
            <a:ext cx="8686800" cy="57150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ребенок хорошо владеет устной </a:t>
            </a:r>
            <a:r>
              <a:rPr lang="ru-RU" b="1" i="1" dirty="0" smtClean="0"/>
              <a:t>речью;</a:t>
            </a:r>
          </a:p>
          <a:p>
            <a:pPr>
              <a:buNone/>
            </a:pPr>
            <a:r>
              <a:rPr lang="ru-RU" b="1" i="1" dirty="0" smtClean="0"/>
              <a:t>ребенок </a:t>
            </a:r>
            <a:r>
              <a:rPr lang="ru-RU" b="1" i="1" dirty="0" smtClean="0"/>
              <a:t>любознателен;</a:t>
            </a:r>
          </a:p>
          <a:p>
            <a:pPr>
              <a:buNone/>
            </a:pPr>
            <a:r>
              <a:rPr lang="ru-RU" b="1" i="1" dirty="0" smtClean="0"/>
              <a:t>ребенок способен к принятию собственных решений </a:t>
            </a:r>
            <a:r>
              <a:rPr lang="ru-RU" b="1" i="1" dirty="0" smtClean="0"/>
              <a:t>;</a:t>
            </a:r>
          </a:p>
          <a:p>
            <a:pPr>
              <a:buNone/>
            </a:pPr>
            <a:r>
              <a:rPr lang="ru-RU" b="1" i="1" dirty="0" smtClean="0"/>
              <a:t>ребенок инициативен, </a:t>
            </a:r>
            <a:r>
              <a:rPr lang="ru-RU" b="1" i="1" dirty="0" smtClean="0"/>
              <a:t>самостоятелен;</a:t>
            </a:r>
          </a:p>
          <a:p>
            <a:pPr>
              <a:buNone/>
            </a:pPr>
            <a:r>
              <a:rPr lang="ru-RU" b="1" i="1" dirty="0" smtClean="0"/>
              <a:t>ребенок способен адекватно проявлять свои </a:t>
            </a:r>
            <a:r>
              <a:rPr lang="ru-RU" b="1" i="1" dirty="0" smtClean="0"/>
              <a:t>чувства;</a:t>
            </a:r>
          </a:p>
          <a:p>
            <a:pPr>
              <a:buNone/>
            </a:pPr>
            <a:r>
              <a:rPr lang="ru-RU" b="1" i="1" dirty="0" smtClean="0"/>
              <a:t>ребенок  обладает  чувством  собственного  </a:t>
            </a:r>
            <a:r>
              <a:rPr lang="ru-RU" b="1" i="1" dirty="0" smtClean="0"/>
              <a:t>достоинства;</a:t>
            </a:r>
          </a:p>
          <a:p>
            <a:pPr>
              <a:buNone/>
            </a:pPr>
            <a:r>
              <a:rPr lang="ru-RU" b="1" i="1" dirty="0" smtClean="0"/>
              <a:t>у ребенка развиты крупная и мелкая </a:t>
            </a:r>
            <a:r>
              <a:rPr lang="ru-RU" b="1" i="1" dirty="0" smtClean="0"/>
              <a:t>моторика;</a:t>
            </a:r>
          </a:p>
          <a:p>
            <a:pPr>
              <a:buNone/>
            </a:pPr>
            <a:r>
              <a:rPr lang="ru-RU" b="1" i="1" dirty="0" smtClean="0"/>
              <a:t>ребенок умеет подчиняться правилам и социальным </a:t>
            </a:r>
            <a:r>
              <a:rPr lang="ru-RU" b="1" i="1" dirty="0" smtClean="0"/>
              <a:t>нормам;</a:t>
            </a:r>
          </a:p>
          <a:p>
            <a:pPr>
              <a:buNone/>
            </a:pPr>
            <a:r>
              <a:rPr lang="ru-RU" b="1" i="1" dirty="0" smtClean="0"/>
              <a:t>ребенок обладает развитым </a:t>
            </a:r>
            <a:r>
              <a:rPr lang="ru-RU" b="1" i="1" dirty="0" smtClean="0"/>
              <a:t>воображением.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 СОДЕРЖАТЕЛЬНЫЙ РАЗДЕЛ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2.2.Планирование </a:t>
            </a:r>
            <a:r>
              <a:rPr lang="ru-RU" b="1" dirty="0" smtClean="0"/>
              <a:t>образовательной и коррекционной деятельности</a:t>
            </a:r>
            <a:r>
              <a:rPr lang="ru-RU" b="1" dirty="0" smtClean="0"/>
              <a:t>.</a:t>
            </a:r>
            <a:endParaRPr lang="ru-RU" dirty="0" smtClean="0"/>
          </a:p>
          <a:p>
            <a:pPr hangingPunct="0">
              <a:buNone/>
            </a:pPr>
            <a:r>
              <a:rPr lang="ru-RU" dirty="0" smtClean="0"/>
              <a:t>С 1 по 30 сентября проводится логопедическое обследование. Логопедические занятия начинаются с 1 октября. Период с 22 по 31 мая отводится на  итоговую диагностику.</a:t>
            </a:r>
          </a:p>
          <a:p>
            <a:pPr hangingPunct="0">
              <a:buNone/>
            </a:pPr>
            <a:r>
              <a:rPr lang="ru-RU" dirty="0" smtClean="0"/>
              <a:t>Учитывая </a:t>
            </a:r>
            <a:r>
              <a:rPr lang="ru-RU" dirty="0" smtClean="0"/>
              <a:t>требования к организации режима дня и учебных занятий максимально допустимый объём недельной образовательной нагрузки не должен превышать нормы допустимые </a:t>
            </a:r>
            <a:r>
              <a:rPr lang="ru-RU" dirty="0" err="1" smtClean="0"/>
              <a:t>СанПин</a:t>
            </a:r>
            <a:r>
              <a:rPr lang="ru-RU" dirty="0" smtClean="0"/>
              <a:t> 2.4.1.3049-13 № 26 от 15.05.2013 г. Продолжительность образовательной деятельности с детьми 5-6-го года жизни – не более 20 минут. Перерывы между периодами образовательной деятельности должны быть не меньше 10 мин.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21444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2.3.Содержание </a:t>
            </a:r>
            <a:r>
              <a:rPr lang="ru-RU" sz="2000" b="1" dirty="0" smtClean="0"/>
              <a:t>работы по взаимодействию работы учителя-логопеда с  участниками образовательного процесса.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142984"/>
          <a:ext cx="7920060" cy="5560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020"/>
                <a:gridCol w="2640020"/>
                <a:gridCol w="2640020"/>
              </a:tblGrid>
              <a:tr h="607348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Музыкальный руководитель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Инструктор по физической культуре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 - психолог</a:t>
                      </a:r>
                      <a:endParaRPr lang="ru-RU" dirty="0"/>
                    </a:p>
                  </a:txBody>
                  <a:tcPr/>
                </a:tc>
              </a:tr>
              <a:tr h="1511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мониторинговых исследований, консультативных объединений.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мониторинговых исследований, консультативных объединений.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мониторинговых исследований, консультативных объединений.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182991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над просодической стороной речи.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упражнений на развитие основных движений.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Различение звуков по высоте, вокальные упражнения.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упражнений для выработки правильного фонационного выдоха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по развитию общей, мелкой моторики, координации движений.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правильного физиологического дыхания и фонационного выдоха.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над развитием мелкой моторики.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Коррекция эмоционально-волевой сферы, формирование произвольности поведения.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928670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u-RU" b="1" dirty="0" smtClean="0"/>
              <a:t>2.4.Функции участников образовательного процесса.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621508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sz="4500" b="1" i="1" dirty="0" smtClean="0"/>
          </a:p>
          <a:p>
            <a:pPr>
              <a:buNone/>
            </a:pPr>
            <a:endParaRPr lang="ru-RU" sz="4500" b="1" i="1" dirty="0" smtClean="0"/>
          </a:p>
          <a:p>
            <a:pPr>
              <a:buNone/>
            </a:pPr>
            <a:r>
              <a:rPr lang="ru-RU" sz="4500" b="1" i="1" dirty="0" smtClean="0">
                <a:solidFill>
                  <a:schemeClr val="tx1"/>
                </a:solidFill>
              </a:rPr>
              <a:t>Учитель-логопед</a:t>
            </a:r>
            <a:r>
              <a:rPr lang="ru-RU" sz="4500" b="1" i="1" dirty="0" smtClean="0">
                <a:solidFill>
                  <a:schemeClr val="tx1"/>
                </a:solidFill>
              </a:rPr>
              <a:t>:</a:t>
            </a:r>
            <a:endParaRPr lang="ru-RU" sz="4500" dirty="0" smtClean="0">
              <a:solidFill>
                <a:schemeClr val="tx1"/>
              </a:solidFill>
            </a:endParaRPr>
          </a:p>
          <a:p>
            <a:r>
              <a:rPr lang="ru-RU" sz="4500" dirty="0" smtClean="0">
                <a:solidFill>
                  <a:schemeClr val="tx1"/>
                </a:solidFill>
              </a:rPr>
              <a:t>- фронтальные (подгрупповые) коррекционные  занятия,</a:t>
            </a:r>
          </a:p>
          <a:p>
            <a:r>
              <a:rPr lang="ru-RU" sz="4500" dirty="0" smtClean="0">
                <a:solidFill>
                  <a:schemeClr val="tx1"/>
                </a:solidFill>
              </a:rPr>
              <a:t>- индивидуальные коррекционные занятия.</a:t>
            </a:r>
          </a:p>
          <a:p>
            <a:pPr>
              <a:buNone/>
            </a:pPr>
            <a:r>
              <a:rPr lang="ru-RU" sz="4500" b="1" i="1" dirty="0" smtClean="0">
                <a:solidFill>
                  <a:schemeClr val="tx1"/>
                </a:solidFill>
              </a:rPr>
              <a:t>Воспитатель</a:t>
            </a:r>
            <a:r>
              <a:rPr lang="ru-RU" sz="4500" b="1" i="1" dirty="0" smtClean="0">
                <a:solidFill>
                  <a:schemeClr val="tx1"/>
                </a:solidFill>
              </a:rPr>
              <a:t>:</a:t>
            </a:r>
            <a:r>
              <a:rPr lang="ru-RU" sz="4500" b="1" dirty="0" smtClean="0">
                <a:solidFill>
                  <a:schemeClr val="tx1"/>
                </a:solidFill>
              </a:rPr>
              <a:t>  </a:t>
            </a:r>
            <a:endParaRPr lang="ru-RU" sz="4500" dirty="0" smtClean="0">
              <a:solidFill>
                <a:schemeClr val="tx1"/>
              </a:solidFill>
            </a:endParaRPr>
          </a:p>
          <a:p>
            <a:pPr hangingPunct="0"/>
            <a:r>
              <a:rPr lang="ru-RU" sz="4500" b="1" dirty="0" smtClean="0">
                <a:solidFill>
                  <a:schemeClr val="tx1"/>
                </a:solidFill>
              </a:rPr>
              <a:t>             - </a:t>
            </a:r>
            <a:r>
              <a:rPr lang="ru-RU" sz="4500" dirty="0" smtClean="0">
                <a:solidFill>
                  <a:schemeClr val="tx1"/>
                </a:solidFill>
              </a:rPr>
              <a:t>фронтальные,</a:t>
            </a:r>
            <a:r>
              <a:rPr lang="ru-RU" sz="4500" b="1" dirty="0" smtClean="0">
                <a:solidFill>
                  <a:schemeClr val="tx1"/>
                </a:solidFill>
              </a:rPr>
              <a:t> </a:t>
            </a:r>
            <a:r>
              <a:rPr lang="ru-RU" sz="4500" dirty="0" smtClean="0">
                <a:solidFill>
                  <a:schemeClr val="tx1"/>
                </a:solidFill>
              </a:rPr>
              <a:t>подгрупповые занятия  по развитию речи с применением</a:t>
            </a:r>
            <a:r>
              <a:rPr lang="ru-RU" sz="4500" b="1" dirty="0" smtClean="0">
                <a:solidFill>
                  <a:schemeClr val="tx1"/>
                </a:solidFill>
              </a:rPr>
              <a:t> </a:t>
            </a:r>
            <a:r>
              <a:rPr lang="ru-RU" sz="4500" dirty="0" smtClean="0">
                <a:solidFill>
                  <a:schemeClr val="tx1"/>
                </a:solidFill>
              </a:rPr>
              <a:t>дидактических игр и упражнений на развитие всех компонентов речи; </a:t>
            </a:r>
          </a:p>
          <a:p>
            <a:pPr hangingPunct="0"/>
            <a:r>
              <a:rPr lang="ru-RU" sz="4500" dirty="0" smtClean="0">
                <a:solidFill>
                  <a:schemeClr val="tx1"/>
                </a:solidFill>
              </a:rPr>
              <a:t>             - экскурсии, наблюдения, экспериментальная деятельность;</a:t>
            </a:r>
          </a:p>
          <a:p>
            <a:pPr hangingPunct="0"/>
            <a:r>
              <a:rPr lang="ru-RU" sz="4500" dirty="0" smtClean="0">
                <a:solidFill>
                  <a:schemeClr val="tx1"/>
                </a:solidFill>
              </a:rPr>
              <a:t>            - игры, упражнения на восприятие цвета и формы; </a:t>
            </a:r>
          </a:p>
          <a:p>
            <a:pPr hangingPunct="0"/>
            <a:r>
              <a:rPr lang="ru-RU" sz="4500" dirty="0" smtClean="0">
                <a:solidFill>
                  <a:schemeClr val="tx1"/>
                </a:solidFill>
              </a:rPr>
              <a:t>            - беседы, ознакомление с произведениями художественной литературы. </a:t>
            </a:r>
            <a:r>
              <a:rPr lang="ru-RU" sz="4500" b="1" i="1" dirty="0" smtClean="0">
                <a:solidFill>
                  <a:schemeClr val="tx1"/>
                </a:solidFill>
              </a:rPr>
              <a:t>Педагог </a:t>
            </a:r>
            <a:r>
              <a:rPr lang="ru-RU" sz="4500" b="1" i="1" dirty="0" smtClean="0">
                <a:solidFill>
                  <a:schemeClr val="tx1"/>
                </a:solidFill>
              </a:rPr>
              <a:t>– психолог</a:t>
            </a:r>
            <a:r>
              <a:rPr lang="ru-RU" sz="4500" b="1" i="1" dirty="0" smtClean="0">
                <a:solidFill>
                  <a:schemeClr val="tx1"/>
                </a:solidFill>
              </a:rPr>
              <a:t>:</a:t>
            </a:r>
            <a:r>
              <a:rPr lang="ru-RU" sz="4500" dirty="0" smtClean="0">
                <a:solidFill>
                  <a:schemeClr val="tx1"/>
                </a:solidFill>
              </a:rPr>
              <a:t> </a:t>
            </a:r>
          </a:p>
          <a:p>
            <a:pPr hangingPunct="0"/>
            <a:r>
              <a:rPr lang="ru-RU" sz="4500" dirty="0" smtClean="0">
                <a:solidFill>
                  <a:schemeClr val="tx1"/>
                </a:solidFill>
              </a:rPr>
              <a:t>- индивидуально-подгрупповые коррекционные  занятия с применением дидактических игр и упражнений на развитие психологической базы речи;</a:t>
            </a:r>
          </a:p>
          <a:p>
            <a:pPr hangingPunct="0"/>
            <a:r>
              <a:rPr lang="ru-RU" sz="4500" dirty="0" smtClean="0">
                <a:solidFill>
                  <a:schemeClr val="tx1"/>
                </a:solidFill>
              </a:rPr>
              <a:t>-  развитие психических процессов, развитие слухового восприятия. </a:t>
            </a:r>
          </a:p>
          <a:p>
            <a:pPr>
              <a:buNone/>
            </a:pPr>
            <a:r>
              <a:rPr lang="ru-RU" sz="4500" b="1" i="1" dirty="0" smtClean="0">
                <a:solidFill>
                  <a:schemeClr val="tx1"/>
                </a:solidFill>
              </a:rPr>
              <a:t>Музыкальный </a:t>
            </a:r>
            <a:r>
              <a:rPr lang="ru-RU" sz="4500" b="1" i="1" dirty="0" smtClean="0">
                <a:solidFill>
                  <a:schemeClr val="tx1"/>
                </a:solidFill>
              </a:rPr>
              <a:t>руководитель:</a:t>
            </a:r>
            <a:endParaRPr lang="ru-RU" sz="4500" dirty="0" smtClean="0">
              <a:solidFill>
                <a:schemeClr val="tx1"/>
              </a:solidFill>
            </a:endParaRPr>
          </a:p>
          <a:p>
            <a:r>
              <a:rPr lang="ru-RU" sz="4500" dirty="0" smtClean="0">
                <a:solidFill>
                  <a:schemeClr val="tx1"/>
                </a:solidFill>
              </a:rPr>
              <a:t>- музыкально-ритмические игры;</a:t>
            </a:r>
          </a:p>
          <a:p>
            <a:r>
              <a:rPr lang="ru-RU" sz="4500" dirty="0" smtClean="0">
                <a:solidFill>
                  <a:schemeClr val="tx1"/>
                </a:solidFill>
              </a:rPr>
              <a:t>- упражнения на развитие слухового восприятия, двигательной памяти;</a:t>
            </a:r>
          </a:p>
          <a:p>
            <a:r>
              <a:rPr lang="ru-RU" sz="4500" dirty="0" smtClean="0">
                <a:solidFill>
                  <a:schemeClr val="tx1"/>
                </a:solidFill>
              </a:rPr>
              <a:t>- этюды на развитие выразительности мимики, жеста;</a:t>
            </a:r>
          </a:p>
          <a:p>
            <a:r>
              <a:rPr lang="ru-RU" sz="4500" dirty="0" smtClean="0">
                <a:solidFill>
                  <a:schemeClr val="tx1"/>
                </a:solidFill>
              </a:rPr>
              <a:t>- игры-драматизации.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4292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Специалист по ФИЗО: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- игры и упражнения на развитие общей, мелкой моторики;</a:t>
            </a:r>
          </a:p>
          <a:p>
            <a:pPr hangingPunct="0"/>
            <a:r>
              <a:rPr lang="ru-RU" dirty="0" smtClean="0">
                <a:solidFill>
                  <a:schemeClr val="tx1"/>
                </a:solidFill>
              </a:rPr>
              <a:t>- упражнения на формирование правильного физиологического дыхания и фонационного выдоха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r>
              <a:rPr lang="ru-RU" dirty="0" smtClean="0">
                <a:solidFill>
                  <a:schemeClr val="tx1"/>
                </a:solidFill>
              </a:rPr>
              <a:t>	</a:t>
            </a:r>
          </a:p>
          <a:p>
            <a:pPr hangingPunct="0"/>
            <a:r>
              <a:rPr lang="ru-RU" dirty="0" smtClean="0">
                <a:solidFill>
                  <a:schemeClr val="tx1"/>
                </a:solidFill>
              </a:rPr>
              <a:t>- подвижные, спортивные игры с речевым сопровождением на закрепление навыков правильного произношения звуков;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игры на развитие пространственной ориентации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Родители: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- игры и упражнения на развитие артикуляционной моторики ребенка;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контроль за выполнением заданий и произношением ребенка;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выполнение рекомендаций учителя-логопеда.</a:t>
            </a:r>
          </a:p>
          <a:p>
            <a:pPr hangingPunct="0"/>
            <a:r>
              <a:rPr lang="ru-RU" dirty="0" smtClean="0">
                <a:solidFill>
                  <a:schemeClr val="tx1"/>
                </a:solidFill>
              </a:rPr>
              <a:t>Организация взаимодействия в работе логопеда и других педагогов-специалистов определяется тематическим планом, где  планируются игры и упражнения, которые используются на  занятиях в рамках изучаемой лексической темы.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1594</Words>
  <PresentationFormat>Экран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РАБОЧАЯ ПРОГРАММА Учителя – логопеда группы компенсирующей направленности  для детей  с тяжелыми нарушениями речи  5 - 6 лет </vt:lpstr>
      <vt:lpstr>ЦЕЛЕВОЙ РАЗДЕЛ. </vt:lpstr>
      <vt:lpstr>1.2.Цели и задачи программы. </vt:lpstr>
      <vt:lpstr>1.3.Принципы построения программы </vt:lpstr>
      <vt:lpstr>1.4.Планируемые результаты. </vt:lpstr>
      <vt:lpstr>2. СОДЕРЖАТЕЛЬНЫЙ РАЗДЕЛ </vt:lpstr>
      <vt:lpstr>2.3.Содержание работы по взаимодействию работы учителя-логопеда с  участниками образовательного процесса. </vt:lpstr>
      <vt:lpstr>2.4.Функции участников образовательного процесса. </vt:lpstr>
      <vt:lpstr>Слайд 9</vt:lpstr>
      <vt:lpstr>3. ОРГАНИЗАЦИОННЫЙ РАЗДЕЛ </vt:lpstr>
      <vt:lpstr>Слайд 11</vt:lpstr>
      <vt:lpstr>3.2. Организация развивающей предметно-пространственной среды </vt:lpstr>
      <vt:lpstr>3.5. Программно-методическое обеспечение.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Учителя – логопеда группы компенсирующей направленности  для детей  с тяжелыми нарушениями речи  5 - 6 лет </dc:title>
  <dc:creator>1</dc:creator>
  <cp:lastModifiedBy>Пользователь Windows</cp:lastModifiedBy>
  <cp:revision>5</cp:revision>
  <dcterms:created xsi:type="dcterms:W3CDTF">2020-02-19T07:20:34Z</dcterms:created>
  <dcterms:modified xsi:type="dcterms:W3CDTF">2020-02-19T08:01:15Z</dcterms:modified>
</cp:coreProperties>
</file>