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FD01-DF4A-4D06-BC73-5590F4EDA950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E69D-73CD-4987-8A00-957F8C26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FD01-DF4A-4D06-BC73-5590F4EDA950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E69D-73CD-4987-8A00-957F8C26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FD01-DF4A-4D06-BC73-5590F4EDA950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E69D-73CD-4987-8A00-957F8C26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FD01-DF4A-4D06-BC73-5590F4EDA950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E69D-73CD-4987-8A00-957F8C26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FD01-DF4A-4D06-BC73-5590F4EDA950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E69D-73CD-4987-8A00-957F8C26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FD01-DF4A-4D06-BC73-5590F4EDA950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E69D-73CD-4987-8A00-957F8C26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FD01-DF4A-4D06-BC73-5590F4EDA950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E69D-73CD-4987-8A00-957F8C26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FD01-DF4A-4D06-BC73-5590F4EDA950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E69D-73CD-4987-8A00-957F8C26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FD01-DF4A-4D06-BC73-5590F4EDA950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E69D-73CD-4987-8A00-957F8C26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FD01-DF4A-4D06-BC73-5590F4EDA950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E69D-73CD-4987-8A00-957F8C26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FD01-DF4A-4D06-BC73-5590F4EDA950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0DE69D-73CD-4987-8A00-957F8C26A8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AAFD01-DF4A-4D06-BC73-5590F4EDA950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0DE69D-73CD-4987-8A00-957F8C26A8A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92696"/>
            <a:ext cx="7851648" cy="2160240"/>
          </a:xfrm>
        </p:spPr>
        <p:txBody>
          <a:bodyPr/>
          <a:lstStyle/>
          <a:p>
            <a:r>
              <a:rPr lang="ru-RU" dirty="0" smtClean="0"/>
              <a:t>РОДИТЕЛЬСКИЕ СОБРАНИЯ 2016-2017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МБДОУ ДС «КАЛИНКА» г. ВОЛГОДОНСКА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72200" y="4721662"/>
            <a:ext cx="2376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Воспитатели:</a:t>
            </a:r>
          </a:p>
          <a:p>
            <a:r>
              <a:rPr lang="ru-RU" dirty="0" err="1" smtClean="0"/>
              <a:t>Щелкунова</a:t>
            </a:r>
            <a:r>
              <a:rPr lang="ru-RU" dirty="0" smtClean="0"/>
              <a:t> А.Н.</a:t>
            </a:r>
          </a:p>
          <a:p>
            <a:r>
              <a:rPr lang="ru-RU" dirty="0" smtClean="0"/>
              <a:t>Сидоренко О.Н.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579296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Консультация </a:t>
            </a:r>
            <a:br>
              <a:rPr lang="ru-RU" b="1" dirty="0" smtClean="0"/>
            </a:br>
            <a:r>
              <a:rPr lang="ru-RU" sz="3600" dirty="0" smtClean="0"/>
              <a:t>Педагога-психолога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dirty="0" smtClean="0"/>
              <a:t>по сенсорному развитию: </a:t>
            </a:r>
            <a:br>
              <a:rPr lang="ru-RU" sz="3600" dirty="0" smtClean="0"/>
            </a:br>
            <a:r>
              <a:rPr lang="ru-RU" sz="3600" dirty="0" smtClean="0"/>
              <a:t>«Сенсорное развитие».</a:t>
            </a:r>
            <a:endParaRPr lang="ru-RU" sz="3600" dirty="0"/>
          </a:p>
        </p:txBody>
      </p:sp>
      <p:pic>
        <p:nvPicPr>
          <p:cNvPr id="4" name="Picture 3" descr="C:\Users\User\Desktop\100ANV01\crop_167821160_ZYpEyq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988840"/>
            <a:ext cx="7704856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Консультация: по сенсорному развитию детей 2-3 лет</a:t>
            </a:r>
            <a:endParaRPr lang="ru-RU" dirty="0"/>
          </a:p>
        </p:txBody>
      </p:sp>
      <p:pic>
        <p:nvPicPr>
          <p:cNvPr id="4" name="Picture 2" descr="M:\DSC087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88822" y="1935163"/>
            <a:ext cx="7366356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Мастер-класс : </a:t>
            </a:r>
            <a:r>
              <a:rPr lang="ru-RU" sz="4000" b="1" dirty="0" smtClean="0">
                <a:solidFill>
                  <a:schemeClr val="tx1"/>
                </a:solidFill>
              </a:rPr>
              <a:t>«ЛОГИЧЕСКИЕ БЛОКИ ДЬЕНЕША»</a:t>
            </a:r>
            <a:endParaRPr lang="ru-RU" sz="4000" b="1" dirty="0"/>
          </a:p>
        </p:txBody>
      </p:sp>
      <p:pic>
        <p:nvPicPr>
          <p:cNvPr id="4" name="Picture 3" descr="C:\Users\User\Desktop\сад\DSC084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3921957" cy="4525963"/>
          </a:xfrm>
          <a:prstGeom prst="rect">
            <a:avLst/>
          </a:prstGeom>
          <a:noFill/>
        </p:spPr>
      </p:pic>
      <p:pic>
        <p:nvPicPr>
          <p:cNvPr id="5" name="Picture 2" descr="C:\Users\User\Desktop\сад\DSC08420 - копия - копия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060848"/>
            <a:ext cx="3995936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Мастер-класс:</a:t>
            </a:r>
            <a:br>
              <a:rPr lang="ru-RU" sz="3600" b="1" dirty="0" smtClean="0"/>
            </a:br>
            <a:r>
              <a:rPr lang="ru-RU" sz="3600" b="1" dirty="0" smtClean="0"/>
              <a:t>Игры В. В. </a:t>
            </a:r>
            <a:r>
              <a:rPr lang="ru-RU" sz="3600" b="1" dirty="0" err="1" smtClean="0"/>
              <a:t>Воскобовича</a:t>
            </a:r>
            <a:r>
              <a:rPr lang="ru-RU" sz="3600" b="1" dirty="0" smtClean="0"/>
              <a:t>. «Математические корзинки»</a:t>
            </a:r>
            <a:endParaRPr lang="ru-RU" sz="3600" b="1" dirty="0"/>
          </a:p>
        </p:txBody>
      </p:sp>
      <p:pic>
        <p:nvPicPr>
          <p:cNvPr id="4" name="Picture 2" descr="http://ru.photofacefun.com/ramdisk/crop_164900256_TSXBAd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4042792" cy="4032448"/>
          </a:xfrm>
          <a:prstGeom prst="rect">
            <a:avLst/>
          </a:prstGeom>
          <a:noFill/>
        </p:spPr>
      </p:pic>
      <p:pic>
        <p:nvPicPr>
          <p:cNvPr id="5" name="Picture 4" descr="http://ru.photofacefun.com/ramdisk/crop_164900613_XIQhY9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88840"/>
            <a:ext cx="3888432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888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Мастер-класс :</a:t>
            </a:r>
            <a:r>
              <a:rPr lang="ru-RU" b="1" dirty="0" smtClean="0"/>
              <a:t>«</a:t>
            </a:r>
            <a:r>
              <a:rPr lang="ru-RU" b="1" dirty="0"/>
              <a:t>Развитие речи младших дошкольников»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detsad-kalinka.ru/wp-content/uploads/2017/03/sobranie-roditele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684076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</TotalTime>
  <Words>44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РОДИТЕЛЬСКИЕ СОБРАНИЯ 2016-2017</vt:lpstr>
      <vt:lpstr>Консультация  Педагога-психолога по сенсорному развитию:  «Сенсорное развитие».</vt:lpstr>
      <vt:lpstr>Консультация: по сенсорному развитию детей 2-3 лет</vt:lpstr>
      <vt:lpstr>Мастер-класс : «ЛОГИЧЕСКИЕ БЛОКИ ДЬЕНЕША»</vt:lpstr>
      <vt:lpstr>Мастер-класс: Игры В. В. Воскобовича. «Математические корзинки»</vt:lpstr>
      <vt:lpstr>Мастер-класс :«Развитие речи младших дошкольников»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2017-05-13T11:02:33Z</dcterms:created>
  <dcterms:modified xsi:type="dcterms:W3CDTF">2017-05-20T12:12:28Z</dcterms:modified>
</cp:coreProperties>
</file>