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62" r:id="rId5"/>
    <p:sldId id="258" r:id="rId6"/>
    <p:sldId id="259" r:id="rId7"/>
    <p:sldId id="261" r:id="rId8"/>
  </p:sldIdLst>
  <p:sldSz cx="9720263" cy="64801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8" y="106"/>
      </p:cViewPr>
      <p:guideLst>
        <p:guide orient="horz" pos="2041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B18293D-F262-4057-ABFB-40EF73B1A393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3208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9A919CE1-C976-48B3-BA42-ABDAE5F1A22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68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899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94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829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348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053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931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04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ED5D7E-7279-4CF9-A8DC-80DD8905BA8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5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622097-2AD4-4FA0-8597-6977D42B34E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2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6913" y="258763"/>
            <a:ext cx="2185987" cy="5534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08738" cy="5534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CFDAC6-3A4C-4D99-B529-2DBE2D58C21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05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E1CD6B-AB38-46DC-9385-296A92A622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93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050422-D721-41DE-A3E6-EF62B2020A2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97363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5538" y="1516063"/>
            <a:ext cx="4297362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0DE3C1-D64B-4980-A7F0-2993A20FBED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11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BD795B-8B19-4980-8185-B3A140DE866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29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405D2F-62A5-4414-B099-7DA74627DB1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52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896D00-8FFA-425F-BE67-0C94D03D984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3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D61102-0918-4C83-AB56-0A772D3F1AB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1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927CB8-D242-4CE2-9E58-43AE6A3C1AE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10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86000" y="258120"/>
            <a:ext cx="8747640" cy="10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86000" y="1516320"/>
            <a:ext cx="8747640" cy="427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None/>
              <a:defRPr lang="ru-RU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Char char="●"/>
              <a:defRPr lang="ru-RU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969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729"/>
              </a:spcAft>
              <a:buSzPct val="45000"/>
              <a:buFont typeface="StarSymbol"/>
              <a:buChar char="●"/>
              <a:defRPr lang="ru-RU" sz="206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85"/>
              </a:spcAft>
              <a:buSzPct val="75000"/>
              <a:buFont typeface="StarSymbol"/>
              <a:buChar char="–"/>
              <a:defRPr lang="ru-RU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ru-RU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ru-RU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ru-RU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ru-RU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ru-RU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86000" y="5903280"/>
            <a:ext cx="226440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324239" y="5903280"/>
            <a:ext cx="308088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969240" y="5903280"/>
            <a:ext cx="226440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9DC62DC-7BC2-4D15-B99B-44CAC1C5B8EF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ru-RU" sz="377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213"/>
        </a:spcAft>
        <a:tabLst/>
        <a:defRPr lang="ru-RU" sz="274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/>
            <a:endParaRPr lang="ru-RU" sz="3200"/>
          </a:p>
        </p:txBody>
      </p:sp>
      <p:pic>
        <p:nvPicPr>
          <p:cNvPr id="4" name="Рисунок 3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9720000" cy="648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pic>
        <p:nvPicPr>
          <p:cNvPr id="3" name="Рисунок 2">
            <a:hlinkClick r:id="" action="ppaction://hlinkshowjump?jump=nextslide"/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000" y="258120"/>
            <a:ext cx="8874000" cy="5861879"/>
          </a:xfr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pic>
        <p:nvPicPr>
          <p:cNvPr id="3" name="Рисунок 2">
            <a:hlinkClick r:id="" action="ppaction://hlinkshowjump?jump=nextslide"/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288000"/>
            <a:ext cx="8928000" cy="5832000"/>
          </a:xfr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pic>
        <p:nvPicPr>
          <p:cNvPr id="3" name="Рисунок 2">
            <a:hlinkClick r:id="" action="ppaction://hlinkshowjump?jump=nextslide"/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6000" y="216000"/>
            <a:ext cx="8874000" cy="5832000"/>
          </a:xfr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pic>
        <p:nvPicPr>
          <p:cNvPr id="3" name="Рисунок 2">
            <a:hlinkClick r:id="" action="ppaction://hlinkshowjump?jump=nextslide"/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000" y="258120"/>
            <a:ext cx="8946000" cy="5933879"/>
          </a:xfr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pic>
        <p:nvPicPr>
          <p:cNvPr id="3" name="Рисунок 2">
            <a:hlinkClick r:id="" action="ppaction://hlinkshowjump?jump=nextslide"/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32000" y="144000"/>
            <a:ext cx="9000000" cy="6120000"/>
          </a:xfr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pic>
        <p:nvPicPr>
          <p:cNvPr id="3" name="Рисунок 2">
            <a:hlinkClick r:id="" action="ppaction://hlinkshowjump?jump=nextslide"/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32000" y="216000"/>
            <a:ext cx="8928000" cy="5976000"/>
          </a:xfr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Произвольный</PresentationFormat>
  <Paragraphs>0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 Unicode MS</vt:lpstr>
      <vt:lpstr>Microsoft YaHei</vt:lpstr>
      <vt:lpstr>Arial</vt:lpstr>
      <vt:lpstr>Calibri</vt:lpstr>
      <vt:lpstr>Mangal</vt:lpstr>
      <vt:lpstr>StarSymbol</vt:lpstr>
      <vt:lpstr>Tahoma</vt:lpstr>
      <vt:lpstr>Times New Roman</vt:lpstr>
      <vt:lpstr>Обычный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ДС Калинка</dc:creator>
  <cp:lastModifiedBy>kdeshko</cp:lastModifiedBy>
  <cp:revision>4</cp:revision>
  <dcterms:created xsi:type="dcterms:W3CDTF">2013-12-02T20:51:48Z</dcterms:created>
  <dcterms:modified xsi:type="dcterms:W3CDTF">2017-03-19T16:12:41Z</dcterms:modified>
</cp:coreProperties>
</file>