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439683A-3907-4F59-8BF4-5932E71EB22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6F4AA1-F909-42C9-AB84-F494A7C97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Методика </a:t>
            </a:r>
            <a:r>
              <a:rPr lang="ru-RU" dirty="0" err="1"/>
              <a:t>Воскобовича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6" name="Picture 2" descr="http://baby-center.com.ua/images/Metodika_obucheniya_chteniyu._Voskobovich-min_1289x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256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Игра-шнуровка «Ромашка»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27504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Игра-шнуровка «Ромашка» развивает у детей: </a:t>
            </a:r>
          </a:p>
          <a:p>
            <a:r>
              <a:rPr lang="ru-RU" dirty="0" smtClean="0"/>
              <a:t>сообразительность </a:t>
            </a:r>
          </a:p>
          <a:p>
            <a:r>
              <a:rPr lang="ru-RU" dirty="0" smtClean="0"/>
              <a:t>навыки чтения </a:t>
            </a:r>
          </a:p>
          <a:p>
            <a:r>
              <a:rPr lang="ru-RU" dirty="0" smtClean="0"/>
              <a:t>обогащает словарный запас и формирует умение творчески мыслить.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mama.neolove.ru/images/u/27e8f1a9e6f73b61beff8cd1f609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38125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«Математические корзинки»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98976" cy="4389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</a:t>
            </a:r>
            <a:r>
              <a:rPr lang="ru-RU" sz="3100" dirty="0" smtClean="0"/>
              <a:t>анное пособие приглашает вас и вашего малыша в сказочную страну математики. Ребенок с веселыми героями </a:t>
            </a:r>
            <a:r>
              <a:rPr lang="ru-RU" sz="3100" dirty="0" err="1" smtClean="0"/>
              <a:t>зверятами-цифрятами</a:t>
            </a:r>
            <a:r>
              <a:rPr lang="ru-RU" sz="3100" dirty="0" smtClean="0"/>
              <a:t> закрепит счет, уяснит состав чисел, научится сравнивать цифры и выполнять математические действия. </a:t>
            </a:r>
          </a:p>
          <a:p>
            <a:r>
              <a:rPr lang="ru-RU" sz="3100" dirty="0" smtClean="0"/>
              <a:t>Ребенок в ходе игры выполняет задания на развитие мелкой моторики рук: разукрашивает, обводит и штрихует грибы. «Математические корзинки» являются универсальной игрой для детей от двух лет и старше.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mama.neolove.ru/images/u/5fe441aa3024d6565aec34211b9f97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20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 правильно играть с малышом в игры </a:t>
            </a:r>
            <a:r>
              <a:rPr lang="ru-RU" sz="3200" dirty="0" err="1" smtClean="0"/>
              <a:t>Воскобовича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37444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ходе игры необходимо развивать речь ребенка, так как дети в процессе выполнения заданий в основном работают руками и мало взаимодействуют с окружающей их средой. Для этого попросите малыша комментировать свои действия или пересказать сюжет, чаще расспрашивайте его о сказочных заданиях и вариантах их выполнения. </a:t>
            </a:r>
          </a:p>
          <a:p>
            <a:r>
              <a:rPr lang="ru-RU" dirty="0" smtClean="0"/>
              <a:t>Игры </a:t>
            </a:r>
            <a:r>
              <a:rPr lang="ru-RU" dirty="0" err="1" smtClean="0"/>
              <a:t>Воскобовича</a:t>
            </a:r>
            <a:r>
              <a:rPr lang="ru-RU" dirty="0" smtClean="0"/>
              <a:t> требуют от ребенка определенного уровня усидчивости, которая не всегда по душе малышам. Таким образом, начинайте играть с ребенком на протяжении 10 минут, потом отложите игру. Через время можно вернуться к выполнению заданий. В ходе игры запаситесь терпением, не критикуйте ребенка в случае неудачи. Радуйтесь победам малыша и чаще его хвалите.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archive.udmpravda.ru/img/1287153212/128715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97152"/>
            <a:ext cx="360040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Родительское собирание В.В. </a:t>
            </a:r>
            <a:r>
              <a:rPr lang="ru-RU" sz="3200" dirty="0" err="1" smtClean="0"/>
              <a:t>Воскобовича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r>
              <a:rPr lang="ru-RU" sz="2400" dirty="0" smtClean="0"/>
              <a:t> Ознакомить родителей с развивающими играми В.В. </a:t>
            </a:r>
            <a:r>
              <a:rPr lang="ru-RU" sz="2400" dirty="0" err="1" smtClean="0"/>
              <a:t>Воскобовича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2770" name="Picture 2" descr="http://clever-toy.ru/images/news/vosk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667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Развивающие игры В. В. </a:t>
            </a:r>
            <a:r>
              <a:rPr lang="ru-RU" b="1" dirty="0" err="1" smtClean="0"/>
              <a:t>Воскобовича</a:t>
            </a:r>
            <a:r>
              <a:rPr lang="ru-RU" b="1" dirty="0" smtClean="0"/>
              <a:t> способствуют: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0243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 Эффективному развитию психических процессов: внимания, памяти, воображения, мышления.</a:t>
            </a:r>
          </a:p>
          <a:p>
            <a:r>
              <a:rPr lang="ru-RU" dirty="0" smtClean="0"/>
              <a:t>- Творческому развитию детей.</a:t>
            </a:r>
          </a:p>
          <a:p>
            <a:r>
              <a:rPr lang="ru-RU" dirty="0" smtClean="0"/>
              <a:t>- Развитию речи детей.</a:t>
            </a:r>
          </a:p>
          <a:p>
            <a:r>
              <a:rPr lang="ru-RU" dirty="0" smtClean="0"/>
              <a:t>- Социально-нравственному развитию детей.</a:t>
            </a:r>
          </a:p>
          <a:p>
            <a:r>
              <a:rPr lang="ru-RU" dirty="0" smtClean="0"/>
              <a:t>- Художественному воспитанию детей.</a:t>
            </a:r>
          </a:p>
          <a:p>
            <a:endParaRPr lang="ru-RU" dirty="0"/>
          </a:p>
        </p:txBody>
      </p:sp>
      <p:pic>
        <p:nvPicPr>
          <p:cNvPr id="1026" name="Picture 2" descr="http://900igr.net/datas/doshkolnoe-obrazovanie/Zanimatelnaja-matematika-v-DOU/0013-013-Igry-Voskobovi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72728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Уважаемые родители, вопрос полноценного развития познавательных и интеллектуальных способностей детей дошкольного возраста по-прежнему остается актуальным. Доказано, что интенсивное развитие интеллекта в дошкольном возрасте повышает успешность обучения детей в школе.</a:t>
            </a:r>
          </a:p>
          <a:p>
            <a:endParaRPr lang="ru-RU" dirty="0"/>
          </a:p>
        </p:txBody>
      </p:sp>
      <p:pic>
        <p:nvPicPr>
          <p:cNvPr id="31746" name="Picture 2" descr="http://ru.photofacefun.com/ramdisk/crop_164900256_TSXBA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33056"/>
            <a:ext cx="680424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Сегодня я бы хотела познакомить вас с одной из игр В. В. </a:t>
            </a:r>
            <a:r>
              <a:rPr lang="ru-RU" sz="2700" dirty="0" err="1" smtClean="0"/>
              <a:t>Воскобовича</a:t>
            </a:r>
            <a:r>
              <a:rPr lang="ru-RU" sz="2700" dirty="0" smtClean="0"/>
              <a:t> «Математические корзинки»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55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Математические корзинки </a:t>
            </a:r>
            <a:r>
              <a:rPr lang="ru-RU" dirty="0" smtClean="0"/>
              <a:t>– развивающая игра, призванная помочь ребенку в освоении состава числа в пределах пяти, обучающая счету и простым операциям с числами.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20" name="Picture 4" descr="http://ru.photofacefun.com/ramdisk/crop_164900613_XIQhY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7704856" cy="318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/>
              <a:t>Игра представляет собой поле с грибочками и пятью корзинкам, которые вмещают в себя по 10 грибочков. В каждой корзинке отсутствует определенное число грибочков. Ребенку будет необходимо внимательно рассмотреть корзинки, посчитать количество недостающих грибочков и подумать, сколько еще поместится. Корзинки можно сопоставлять между собой, выясняя, где больше грибочков и сколько необходимо добавить, чтобы сравнять их количество.</a:t>
            </a:r>
          </a:p>
          <a:p>
            <a:endParaRPr lang="ru-RU" dirty="0"/>
          </a:p>
        </p:txBody>
      </p:sp>
      <p:pic>
        <p:nvPicPr>
          <p:cNvPr id="4" name="Picture 2" descr="http://www.umka-dv.ru/upload/goods_pic_sm/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93096"/>
            <a:ext cx="453650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35480"/>
            <a:ext cx="6995120" cy="2645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СПАСИБО ЗА ВНИМАНИЕ!!!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clever-toy.ru/images/news/vosk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667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3816424" cy="1572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Вячеслав Вадимович </a:t>
            </a:r>
            <a:r>
              <a:rPr lang="ru-RU" dirty="0" err="1" smtClean="0"/>
              <a:t>Воскобович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Родился в Запорожье. В школьные годы жил в на Украине Херсоне.</a:t>
            </a:r>
          </a:p>
          <a:p>
            <a:r>
              <a:rPr lang="ru-RU" sz="3600" dirty="0" smtClean="0"/>
              <a:t>Затем переехал в Ленинград. Там он закончил Политехнический институт (инженер-физик).</a:t>
            </a:r>
          </a:p>
          <a:p>
            <a:r>
              <a:rPr lang="ru-RU" sz="3600" dirty="0" smtClean="0"/>
              <a:t>Автор методики Вячеслав Вадимович </a:t>
            </a:r>
            <a:r>
              <a:rPr lang="ru-RU" sz="3600" dirty="0" err="1" smtClean="0"/>
              <a:t>Воскобович</a:t>
            </a:r>
            <a:r>
              <a:rPr lang="ru-RU" sz="3600" dirty="0" smtClean="0"/>
              <a:t> по специальности инженер-физик и на протяжении многих лет не имел прямого отношения к педагогике и психологии.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В.В. Воскоб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45160" cy="225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методики </a:t>
            </a:r>
            <a:r>
              <a:rPr lang="ru-RU" dirty="0" err="1" smtClean="0"/>
              <a:t>Воскобовича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500" dirty="0" smtClean="0"/>
              <a:t>Автор </a:t>
            </a:r>
            <a:r>
              <a:rPr lang="ru-RU" sz="4500" dirty="0"/>
              <a:t>методики Вячеслав Вадимович </a:t>
            </a:r>
            <a:r>
              <a:rPr lang="ru-RU" sz="4500" dirty="0" err="1"/>
              <a:t>Воскобович</a:t>
            </a:r>
            <a:r>
              <a:rPr lang="ru-RU" sz="4500" dirty="0"/>
              <a:t> уверен, что обучение должно быть веселым и непринужденным. </a:t>
            </a:r>
            <a:endParaRPr lang="ru-RU" sz="4500" dirty="0" smtClean="0"/>
          </a:p>
          <a:p>
            <a:r>
              <a:rPr lang="ru-RU" sz="4500" dirty="0" smtClean="0"/>
              <a:t>В</a:t>
            </a:r>
            <a:r>
              <a:rPr lang="ru-RU" sz="4500" dirty="0"/>
              <a:t> связи с этим, один из принципов методики </a:t>
            </a:r>
            <a:r>
              <a:rPr lang="ru-RU" sz="4500" dirty="0" err="1"/>
              <a:t>Воскобовича</a:t>
            </a:r>
            <a:r>
              <a:rPr lang="ru-RU" sz="4500" dirty="0"/>
              <a:t> – интересные сказки. 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/>
              <a:t> </a:t>
            </a:r>
            <a:endParaRPr lang="ru-RU" sz="4500" dirty="0" smtClean="0"/>
          </a:p>
          <a:p>
            <a:r>
              <a:rPr lang="ru-RU" sz="4500" dirty="0" smtClean="0"/>
              <a:t>Вторым </a:t>
            </a:r>
            <a:r>
              <a:rPr lang="ru-RU" sz="4500" dirty="0"/>
              <a:t>принципом методики </a:t>
            </a:r>
            <a:r>
              <a:rPr lang="ru-RU" sz="4500" dirty="0" err="1"/>
              <a:t>Воскобовича</a:t>
            </a:r>
            <a:r>
              <a:rPr lang="ru-RU" sz="4500" dirty="0"/>
              <a:t> является игра с пользой</a:t>
            </a:r>
            <a:r>
              <a:rPr lang="ru-RU" sz="4500" dirty="0" smtClean="0"/>
              <a:t>.</a:t>
            </a:r>
            <a:r>
              <a:rPr lang="ru-RU" sz="4500" dirty="0"/>
              <a:t> </a:t>
            </a:r>
            <a:endParaRPr lang="ru-RU" sz="4500" dirty="0" smtClean="0"/>
          </a:p>
          <a:p>
            <a:r>
              <a:rPr lang="ru-RU" sz="4500" dirty="0" smtClean="0"/>
              <a:t>Третий </a:t>
            </a:r>
            <a:r>
              <a:rPr lang="ru-RU" sz="4500" dirty="0"/>
              <a:t>принцип авторской методики </a:t>
            </a:r>
            <a:r>
              <a:rPr lang="ru-RU" sz="4500" dirty="0" err="1"/>
              <a:t>Воскобовича</a:t>
            </a:r>
            <a:r>
              <a:rPr lang="ru-RU" sz="4500" dirty="0"/>
              <a:t> заключается в развитие у ребенка творческого начала. 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Специфика развивающих игр </a:t>
            </a:r>
            <a:r>
              <a:rPr lang="ru-RU" dirty="0" err="1" smtClean="0"/>
              <a:t>Воскобовича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39396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Развивающие игры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являются актуальными для детей от двух лет и старше. Игра может начинаться с элементарной манипуляцией элементами и заканчиваться решением сложных многоуровневых задач. Игры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также учитывают интересы ребенка. </a:t>
            </a:r>
          </a:p>
          <a:p>
            <a:r>
              <a:rPr lang="ru-RU" sz="2000" dirty="0" smtClean="0"/>
              <a:t>Дети в ходе увлекательного игрового процесса совершают новые открытия и получают эмоциональное удовлетворение от выполненных задач. </a:t>
            </a:r>
          </a:p>
          <a:p>
            <a:r>
              <a:rPr lang="ru-RU" sz="2000" dirty="0" smtClean="0"/>
              <a:t>Большинство развивающих игр 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сопровождаются специальными методическими пособиями с иллюстрированными сказками, в которых необходимо выполнить интересные задания или ответить на поставленные вопросы. Добрые герои сказок помогают ребенку в игровой форме освоить не только азы чтения или математики, но и учат малыша общению и взаимопониманию.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Популярные развивающие игры </a:t>
            </a:r>
            <a:r>
              <a:rPr lang="ru-RU" dirty="0" err="1" smtClean="0"/>
              <a:t>Воскобовича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развивают у ребенка воображение и логическое мышление</a:t>
            </a:r>
          </a:p>
          <a:p>
            <a:r>
              <a:rPr lang="ru-RU" dirty="0" smtClean="0"/>
              <a:t> обучают чтению </a:t>
            </a:r>
          </a:p>
          <a:p>
            <a:r>
              <a:rPr lang="ru-RU" dirty="0" smtClean="0"/>
              <a:t>формируют математические навыки </a:t>
            </a:r>
          </a:p>
          <a:p>
            <a:r>
              <a:rPr lang="ru-RU" dirty="0" err="1" smtClean="0"/>
              <a:t>направленны</a:t>
            </a:r>
            <a:r>
              <a:rPr lang="ru-RU" dirty="0" smtClean="0"/>
              <a:t> на конструирование и моделирование</a:t>
            </a:r>
          </a:p>
          <a:p>
            <a:r>
              <a:rPr lang="ru-RU" dirty="0" smtClean="0"/>
              <a:t> развитие навыков исследовательской деятельности и творческого потенциала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Игра-конструктор «</a:t>
            </a:r>
            <a:r>
              <a:rPr lang="ru-RU" dirty="0" err="1" smtClean="0"/>
              <a:t>Геоконт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5122912" cy="4695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Геоконт</a:t>
            </a:r>
            <a:r>
              <a:rPr lang="ru-RU" dirty="0" smtClean="0"/>
              <a:t>» вводит детей в мир геометрии </a:t>
            </a:r>
          </a:p>
          <a:p>
            <a:r>
              <a:rPr lang="ru-RU" dirty="0" smtClean="0"/>
              <a:t>развивает мелкую моторику рук </a:t>
            </a:r>
          </a:p>
          <a:p>
            <a:r>
              <a:rPr lang="ru-RU" dirty="0" smtClean="0"/>
              <a:t>помогает изучить цвета, величины и формы </a:t>
            </a:r>
          </a:p>
          <a:p>
            <a:r>
              <a:rPr lang="ru-RU" dirty="0" smtClean="0"/>
              <a:t>ребенок учится моделировать, складывать схемы по образцу, ориентироваться в системе координат, искать сходства и различия между рисунками, нестандартно мыслить  </a:t>
            </a:r>
          </a:p>
          <a:p>
            <a:r>
              <a:rPr lang="ru-RU" dirty="0" smtClean="0"/>
              <a:t>развивает психологические процессы малыша.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www.smartytoys.ru/images/store/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608" y="1759460"/>
            <a:ext cx="3384376" cy="344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«Квадрат </a:t>
            </a:r>
            <a:r>
              <a:rPr lang="ru-RU" dirty="0" err="1" smtClean="0"/>
              <a:t>Воскобовича</a:t>
            </a:r>
            <a:r>
              <a:rPr lang="ru-RU" dirty="0" smtClean="0"/>
              <a:t>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203032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«Квадрат </a:t>
            </a:r>
            <a:r>
              <a:rPr lang="ru-RU" dirty="0" err="1" smtClean="0"/>
              <a:t>Воскобовича</a:t>
            </a:r>
            <a:r>
              <a:rPr lang="ru-RU" dirty="0" smtClean="0"/>
              <a:t>» формирует у ребенка: </a:t>
            </a:r>
          </a:p>
          <a:p>
            <a:r>
              <a:rPr lang="ru-RU" dirty="0" smtClean="0"/>
              <a:t>абстрактное мышление </a:t>
            </a:r>
          </a:p>
          <a:p>
            <a:r>
              <a:rPr lang="ru-RU" dirty="0" smtClean="0"/>
              <a:t>навыки моделирования, умение ориентироваться в пространстве</a:t>
            </a:r>
          </a:p>
          <a:p>
            <a:r>
              <a:rPr lang="ru-RU" dirty="0" smtClean="0"/>
              <a:t>развивает </a:t>
            </a:r>
            <a:r>
              <a:rPr lang="ru-RU" dirty="0" err="1" smtClean="0"/>
              <a:t>креативный</a:t>
            </a:r>
            <a:r>
              <a:rPr lang="ru-RU" dirty="0" smtClean="0"/>
              <a:t> потенциал, усидчивость, память,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mama.neolove.ru/images/u/b1f4ddcab4512050528fa5419724dd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24944"/>
            <a:ext cx="2777802" cy="338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Головоломка «</a:t>
            </a:r>
            <a:r>
              <a:rPr lang="ru-RU" dirty="0" err="1" smtClean="0"/>
              <a:t>Чудо-крестики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150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Чудо-крестики</a:t>
            </a:r>
            <a:r>
              <a:rPr lang="ru-RU" dirty="0" smtClean="0"/>
              <a:t>» помогают ребенку освоить: </a:t>
            </a:r>
          </a:p>
          <a:p>
            <a:r>
              <a:rPr lang="ru-RU" dirty="0" smtClean="0"/>
              <a:t>цвета и формы, </a:t>
            </a:r>
          </a:p>
          <a:p>
            <a:r>
              <a:rPr lang="ru-RU" dirty="0" smtClean="0"/>
              <a:t>развивают умения сравнивать и анализировать формируют</a:t>
            </a:r>
          </a:p>
          <a:p>
            <a:r>
              <a:rPr lang="ru-RU" dirty="0" smtClean="0"/>
              <a:t> понятия целое и части </a:t>
            </a:r>
          </a:p>
          <a:p>
            <a:r>
              <a:rPr lang="ru-RU" dirty="0" smtClean="0"/>
              <a:t>учится использовать схемы для решения поставленных задач.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mama.neolove.ru/images/u/3cfeade64cfa530ab815dd9e086aad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81329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Кораблик «Плюх-Плюх»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27504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Кораблик «Плюх-Плюх» является многофункциональной игрой, которая: </a:t>
            </a:r>
          </a:p>
          <a:p>
            <a:r>
              <a:rPr lang="ru-RU" dirty="0" smtClean="0"/>
              <a:t>знакомит малыша с различными цветами </a:t>
            </a:r>
          </a:p>
          <a:p>
            <a:r>
              <a:rPr lang="ru-RU" dirty="0" smtClean="0"/>
              <a:t>формирует математические навыки  </a:t>
            </a:r>
          </a:p>
          <a:p>
            <a:r>
              <a:rPr lang="ru-RU" dirty="0" smtClean="0"/>
              <a:t>прививает умения по сортировке предметов, учитывая их количество и цвет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mama.neolove.ru/images/u/078137d92ed9b22c4b6e25d5428f60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37626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328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Методика Воскобовича  </vt:lpstr>
      <vt:lpstr>Вячеслав Вадимович Воскобович</vt:lpstr>
      <vt:lpstr>Принципы методики Воскобовича</vt:lpstr>
      <vt:lpstr>  Специфика развивающих игр Воскобовича</vt:lpstr>
      <vt:lpstr>   Популярные развивающие игры Воскобовича</vt:lpstr>
      <vt:lpstr> Игра-конструктор «Геоконт» </vt:lpstr>
      <vt:lpstr> «Квадрат Воскобовича»  </vt:lpstr>
      <vt:lpstr> Головоломка «Чудо-крестики» </vt:lpstr>
      <vt:lpstr> Кораблик «Плюх-Плюх» </vt:lpstr>
      <vt:lpstr>Игра-шнуровка «Ромашка» </vt:lpstr>
      <vt:lpstr>«Математические корзинки»</vt:lpstr>
      <vt:lpstr>Как правильно играть с малышом в игры Воскобовича</vt:lpstr>
      <vt:lpstr>Родительское собирание В.В. Воскобовича  </vt:lpstr>
      <vt:lpstr>Развивающие игры В. В. Воскобовича способствуют: </vt:lpstr>
      <vt:lpstr>Слайд 15</vt:lpstr>
      <vt:lpstr>Сегодня я бы хотела познакомить вас с одной из игр В. В. Воскобовича «Математические корзинки»  </vt:lpstr>
      <vt:lpstr>Слайд 17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Воскобовича</dc:title>
  <dc:creator>User</dc:creator>
  <cp:lastModifiedBy>User</cp:lastModifiedBy>
  <cp:revision>8</cp:revision>
  <dcterms:created xsi:type="dcterms:W3CDTF">2017-02-10T16:29:57Z</dcterms:created>
  <dcterms:modified xsi:type="dcterms:W3CDTF">2017-02-10T17:34:35Z</dcterms:modified>
</cp:coreProperties>
</file>