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9" r:id="rId4"/>
    <p:sldId id="269" r:id="rId5"/>
    <p:sldId id="264" r:id="rId6"/>
    <p:sldId id="270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1772816"/>
            <a:ext cx="8572560" cy="3434898"/>
            <a:chOff x="1115616" y="-12703"/>
            <a:chExt cx="7165477" cy="508619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2703"/>
              <a:ext cx="7165477" cy="15039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6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sz="6000" b="1" dirty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572181"/>
              <a:ext cx="5084703" cy="501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7598" y="2603813"/>
            <a:ext cx="5956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Занятие по экологии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«овощи и фрукты»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средняя группа №11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7" y="1916832"/>
            <a:ext cx="5832649" cy="2952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136339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Цель: Закрепить знания об овощах и фруктах, их полезных свойствах ; место их произрастания (сад, огород) Продолжать учить отгадывать загадки;   уметь классифицировать овощи и фрукты по внешнему виду, форме, цвету; развивать речь детей.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развивать любознательность и наблюдательность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9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392488" cy="3273227"/>
          </a:xfrm>
        </p:spPr>
      </p:pic>
      <p:sp>
        <p:nvSpPr>
          <p:cNvPr id="12" name="TextBox 11"/>
          <p:cNvSpPr txBox="1"/>
          <p:nvPr/>
        </p:nvSpPr>
        <p:spPr>
          <a:xfrm>
            <a:off x="1619672" y="1556793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закрепляем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знания о фруктах и овощах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загадки и отгадки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813820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2162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040560" cy="3528392"/>
          </a:xfrm>
        </p:spPr>
      </p:pic>
      <p:sp>
        <p:nvSpPr>
          <p:cNvPr id="2" name="TextBox 1"/>
          <p:cNvSpPr txBox="1"/>
          <p:nvPr/>
        </p:nvSpPr>
        <p:spPr>
          <a:xfrm>
            <a:off x="2195736" y="1700809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сад, огород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610744" cy="324036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2962424" cy="4021907"/>
          </a:xfrm>
        </p:spPr>
      </p:pic>
    </p:spTree>
    <p:extLst>
      <p:ext uri="{BB962C8B-B14F-4D97-AF65-F5344CB8AC3E}">
        <p14:creationId xmlns:p14="http://schemas.microsoft.com/office/powerpoint/2010/main" val="41592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назови на ощупь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525788" cy="324182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3096344" cy="2952327"/>
          </a:xfrm>
        </p:spPr>
      </p:pic>
    </p:spTree>
    <p:extLst>
      <p:ext uri="{BB962C8B-B14F-4D97-AF65-F5344CB8AC3E}">
        <p14:creationId xmlns:p14="http://schemas.microsoft.com/office/powerpoint/2010/main" val="318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112568" cy="3633267"/>
          </a:xfrm>
        </p:spPr>
      </p:pic>
      <p:sp>
        <p:nvSpPr>
          <p:cNvPr id="2" name="TextBox 1"/>
          <p:cNvSpPr txBox="1"/>
          <p:nvPr/>
        </p:nvSpPr>
        <p:spPr>
          <a:xfrm>
            <a:off x="1547664" y="168669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нам осень принесла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8</cp:revision>
  <dcterms:created xsi:type="dcterms:W3CDTF">2014-07-06T18:18:01Z</dcterms:created>
  <dcterms:modified xsi:type="dcterms:W3CDTF">2016-11-14T16:31:41Z</dcterms:modified>
</cp:coreProperties>
</file>