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7692" autoAdjust="0"/>
  </p:normalViewPr>
  <p:slideViewPr>
    <p:cSldViewPr>
      <p:cViewPr varScale="1">
        <p:scale>
          <a:sx n="46" d="100"/>
          <a:sy n="46" d="100"/>
        </p:scale>
        <p:origin x="40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6E800-892F-4E75-966A-78DFD1664E13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E7F51-A369-4046-B094-B7E65F9BD5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27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E7F51-A369-4046-B094-B7E65F9BD51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10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5E61-0BA7-4BF2-B776-90BCA01A340B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B10849-FA22-41FC-AAB9-13DC3519FB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5E61-0BA7-4BF2-B776-90BCA01A340B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0849-FA22-41FC-AAB9-13DC3519FB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5E61-0BA7-4BF2-B776-90BCA01A340B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0849-FA22-41FC-AAB9-13DC3519FB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5E61-0BA7-4BF2-B776-90BCA01A340B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B10849-FA22-41FC-AAB9-13DC3519FB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5E61-0BA7-4BF2-B776-90BCA01A340B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0849-FA22-41FC-AAB9-13DC3519FB3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5E61-0BA7-4BF2-B776-90BCA01A340B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0849-FA22-41FC-AAB9-13DC3519FB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5E61-0BA7-4BF2-B776-90BCA01A340B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EB10849-FA22-41FC-AAB9-13DC3519FB3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5E61-0BA7-4BF2-B776-90BCA01A340B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0849-FA22-41FC-AAB9-13DC3519FB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5E61-0BA7-4BF2-B776-90BCA01A340B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0849-FA22-41FC-AAB9-13DC3519FB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5E61-0BA7-4BF2-B776-90BCA01A340B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0849-FA22-41FC-AAB9-13DC3519FB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5E61-0BA7-4BF2-B776-90BCA01A340B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0849-FA22-41FC-AAB9-13DC3519FB3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4325E61-0BA7-4BF2-B776-90BCA01A340B}" type="datetimeFigureOut">
              <a:rPr lang="ru-RU" smtClean="0"/>
              <a:t>22.09.2016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B10849-FA22-41FC-AAB9-13DC3519FB3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3723" y="5635625"/>
            <a:ext cx="8458200" cy="1222375"/>
          </a:xfrm>
        </p:spPr>
        <p:txBody>
          <a:bodyPr/>
          <a:lstStyle/>
          <a:p>
            <a:r>
              <a:rPr lang="ru-RU" dirty="0" smtClean="0"/>
              <a:t>Мой любимый детский сад 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иля\Desktop\собрание 16-17г\DSCN20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698" y="188640"/>
            <a:ext cx="655476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60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Посчитаем пальчики.</a:t>
            </a:r>
            <a:endParaRPr lang="ru-RU" dirty="0"/>
          </a:p>
        </p:txBody>
      </p:sp>
      <p:pic>
        <p:nvPicPr>
          <p:cNvPr id="9218" name="Picture 2" descr="C:\Users\Лиля\Desktop\собрание 16-17г\IMG_20160914_0908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6895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65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Играем мы дружно с друзьями цвета и фигуры изучаем</a:t>
            </a:r>
            <a:endParaRPr lang="ru-RU" dirty="0"/>
          </a:p>
        </p:txBody>
      </p:sp>
      <p:pic>
        <p:nvPicPr>
          <p:cNvPr id="10242" name="Picture 2" descr="C:\Users\Лиля\Desktop\собрание 16-17г\DSCN20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352928" cy="517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54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Users\Лиля\Desktop\собрание 16-17г\IMG_20160914_092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874" y="1340768"/>
            <a:ext cx="450850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50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Лиля\Desktop\собрание 16-17г\IMG_20160914_0902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568952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90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Лиля\Desktop\собрание 16-17г\IMG_20160914_0859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5248799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5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Гулять, гулять мы идем!</a:t>
            </a:r>
            <a:endParaRPr lang="ru-RU" dirty="0"/>
          </a:p>
        </p:txBody>
      </p:sp>
      <p:pic>
        <p:nvPicPr>
          <p:cNvPr id="14338" name="Picture 2" descr="C:\Users\Лиля\Desktop\собрание 16-17г\IMG_20160905_1029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338" y="1340768"/>
            <a:ext cx="4824077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93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Лиля\Desktop\собрание 16-17г\IMG_20160905_1034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9"/>
            <a:ext cx="324036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Лиля\Desktop\собрание 16-17г\IMG_20160905_1034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71" y="980728"/>
            <a:ext cx="4183593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07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Хозяйстве пригодится !</a:t>
            </a:r>
            <a:endParaRPr lang="ru-RU" dirty="0"/>
          </a:p>
        </p:txBody>
      </p:sp>
      <p:pic>
        <p:nvPicPr>
          <p:cNvPr id="17410" name="Picture 2" descr="C:\Users\Лиля\Desktop\собрание 16-17г\IMG_20160905_1122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973" y="1554163"/>
            <a:ext cx="4502410" cy="518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65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Лиля\Desktop\собрание 16-17г\IMG_20160907_0955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196752"/>
            <a:ext cx="3888431" cy="5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Лиля\Desktop\собрание 16-17г\IMG_20160907_0955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816424" cy="52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4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в домике живет?</a:t>
            </a:r>
            <a:endParaRPr lang="ru-RU" dirty="0"/>
          </a:p>
        </p:txBody>
      </p:sp>
      <p:pic>
        <p:nvPicPr>
          <p:cNvPr id="19458" name="Picture 2" descr="C:\Users\Лиля\Desktop\собрание 16-17г\IMG_20160913_1107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95761"/>
            <a:ext cx="3672408" cy="497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Лиля\Desktop\собрание 16-17г\IMG_20160913_1107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05296"/>
            <a:ext cx="3877115" cy="506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37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Кашка вкусная у нас ну, а булка высший класс!</a:t>
            </a:r>
            <a:endParaRPr lang="ru-RU" dirty="0"/>
          </a:p>
        </p:txBody>
      </p:sp>
      <p:pic>
        <p:nvPicPr>
          <p:cNvPr id="1026" name="Picture 2" descr="C:\Users\Лиля\Desktop\собрание 16-17г\IMG_20160905_0821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66" y="980728"/>
            <a:ext cx="4579709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30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Родители первые помощники спасибо!</a:t>
            </a:r>
            <a:endParaRPr lang="ru-RU" dirty="0"/>
          </a:p>
        </p:txBody>
      </p:sp>
      <p:pic>
        <p:nvPicPr>
          <p:cNvPr id="22530" name="Picture 2" descr="C:\Users\Лиля\Desktop\собрание 16-17г\IMG_20160914_1656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268760"/>
            <a:ext cx="3528391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Лиля\Desktop\собрание 16-17г\IMG_20160909_1312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321155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83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интересно «что это?»</a:t>
            </a:r>
            <a:endParaRPr lang="ru-RU" dirty="0"/>
          </a:p>
        </p:txBody>
      </p:sp>
      <p:pic>
        <p:nvPicPr>
          <p:cNvPr id="23554" name="Picture 2" descr="C:\Users\Лиля\Desktop\собрание 16-17г\IMG_20160914_1706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00808"/>
            <a:ext cx="288032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55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 дедушку колю,</a:t>
            </a:r>
            <a:r>
              <a:rPr lang="en-US" dirty="0" smtClean="0"/>
              <a:t> </a:t>
            </a:r>
            <a:r>
              <a:rPr lang="ru-RU" dirty="0" smtClean="0"/>
              <a:t>за папу,</a:t>
            </a:r>
            <a:r>
              <a:rPr lang="en-US" dirty="0" smtClean="0"/>
              <a:t> </a:t>
            </a:r>
            <a:r>
              <a:rPr lang="ru-RU" dirty="0" smtClean="0"/>
              <a:t>бабушку </a:t>
            </a:r>
            <a:r>
              <a:rPr lang="ru-RU" dirty="0" err="1" smtClean="0"/>
              <a:t>лилю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2050" name="Picture 2" descr="C:\Users\Лиля\Desktop\собрание 16-17г\IMG_20160905_0822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462" y="1124744"/>
            <a:ext cx="5020921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43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Сережа смотри «как вкусно»</a:t>
            </a:r>
            <a:endParaRPr lang="ru-RU" dirty="0"/>
          </a:p>
        </p:txBody>
      </p:sp>
      <p:pic>
        <p:nvPicPr>
          <p:cNvPr id="3074" name="Picture 2" descr="C:\Users\Лиля\Desktop\собрание 16-17г\IMG_20160905_0822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4163"/>
            <a:ext cx="4536503" cy="530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43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детском садике родном очень дружно мы живем!</a:t>
            </a:r>
            <a:endParaRPr lang="ru-RU" dirty="0"/>
          </a:p>
        </p:txBody>
      </p:sp>
      <p:pic>
        <p:nvPicPr>
          <p:cNvPr id="4098" name="Picture 2" descr="C:\Users\Лиля\Desktop\собрание 16-17г\IMG_20160914_0949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290" y="1340767"/>
            <a:ext cx="4349822" cy="551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54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иля\Desktop\собрание 16-17г\IMG_20160914_0951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050" y="1340768"/>
            <a:ext cx="4097277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93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здорово в саду у нас , играем дружно каждый раз</a:t>
            </a:r>
            <a:endParaRPr lang="ru-RU" dirty="0"/>
          </a:p>
        </p:txBody>
      </p:sp>
      <p:pic>
        <p:nvPicPr>
          <p:cNvPr id="6146" name="Picture 2" descr="C:\Users\Лиля\Desktop\собрание 16-17г\IMG_20160914_1648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136" y="1628800"/>
            <a:ext cx="415820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37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Лиля\Desktop\собрание 16-17г\IMG_20160902_0928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4976243" cy="530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88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Лиля\Desktop\собрание 16-17г\IMG_20160902_0929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103" y="1554163"/>
            <a:ext cx="5249328" cy="504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92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</TotalTime>
  <Words>90</Words>
  <Application>Microsoft Office PowerPoint</Application>
  <PresentationFormat>Экран (4:3)</PresentationFormat>
  <Paragraphs>14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Calibri</vt:lpstr>
      <vt:lpstr>Franklin Gothic Book</vt:lpstr>
      <vt:lpstr>Franklin Gothic Medium</vt:lpstr>
      <vt:lpstr>Wingdings 2</vt:lpstr>
      <vt:lpstr>Трек</vt:lpstr>
      <vt:lpstr>Мой любимый детский сад !</vt:lpstr>
      <vt:lpstr>Кашка вкусная у нас ну, а булка высший класс!</vt:lpstr>
      <vt:lpstr>За дедушку колю, за папу, бабушку лилю!</vt:lpstr>
      <vt:lpstr>Сережа смотри «как вкусно»</vt:lpstr>
      <vt:lpstr>В детском садике родном очень дружно мы живем!</vt:lpstr>
      <vt:lpstr>Презентация PowerPoint</vt:lpstr>
      <vt:lpstr>Как здорово в саду у нас , играем дружно каждый раз</vt:lpstr>
      <vt:lpstr>Презентация PowerPoint</vt:lpstr>
      <vt:lpstr>Презентация PowerPoint</vt:lpstr>
      <vt:lpstr>Посчитаем пальчики.</vt:lpstr>
      <vt:lpstr>Играем мы дружно с друзьями цвета и фигуры изучаем</vt:lpstr>
      <vt:lpstr>Презентация PowerPoint</vt:lpstr>
      <vt:lpstr>Презентация PowerPoint</vt:lpstr>
      <vt:lpstr>Презентация PowerPoint</vt:lpstr>
      <vt:lpstr>Гулять, гулять мы идем!</vt:lpstr>
      <vt:lpstr>Презентация PowerPoint</vt:lpstr>
      <vt:lpstr>Хозяйстве пригодится !</vt:lpstr>
      <vt:lpstr>Презентация PowerPoint</vt:lpstr>
      <vt:lpstr>Кто в домике живет?</vt:lpstr>
      <vt:lpstr>Родители первые помощники спасибо!</vt:lpstr>
      <vt:lpstr>Все интересно «что это?»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любимый детский сад !</dc:title>
  <dc:creator>Лиля</dc:creator>
  <cp:lastModifiedBy>Калинка</cp:lastModifiedBy>
  <cp:revision>11</cp:revision>
  <dcterms:created xsi:type="dcterms:W3CDTF">2016-09-17T05:35:26Z</dcterms:created>
  <dcterms:modified xsi:type="dcterms:W3CDTF">2016-09-22T20:35:12Z</dcterms:modified>
</cp:coreProperties>
</file>