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72" r:id="rId6"/>
    <p:sldId id="274" r:id="rId7"/>
    <p:sldId id="260" r:id="rId8"/>
    <p:sldId id="261" r:id="rId9"/>
    <p:sldId id="263" r:id="rId10"/>
    <p:sldId id="275" r:id="rId11"/>
    <p:sldId id="264" r:id="rId12"/>
    <p:sldId id="266" r:id="rId13"/>
    <p:sldId id="267" r:id="rId14"/>
    <p:sldId id="273" r:id="rId15"/>
    <p:sldId id="269" r:id="rId16"/>
    <p:sldId id="276" r:id="rId17"/>
    <p:sldId id="277" r:id="rId18"/>
    <p:sldId id="27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146" y="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0A3CF-FC66-4065-B966-CE61211C7289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8D7BD3-7562-4122-B45D-1681F299B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007C-581D-4A41-8655-0C83E5AECF2A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CA40-41E4-49F5-AE38-8D80B88C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007C-581D-4A41-8655-0C83E5AECF2A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CA40-41E4-49F5-AE38-8D80B88C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007C-581D-4A41-8655-0C83E5AECF2A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CA40-41E4-49F5-AE38-8D80B88C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007C-581D-4A41-8655-0C83E5AECF2A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CA40-41E4-49F5-AE38-8D80B88C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007C-581D-4A41-8655-0C83E5AECF2A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CA40-41E4-49F5-AE38-8D80B88C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007C-581D-4A41-8655-0C83E5AECF2A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CA40-41E4-49F5-AE38-8D80B88C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007C-581D-4A41-8655-0C83E5AECF2A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CA40-41E4-49F5-AE38-8D80B88C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007C-581D-4A41-8655-0C83E5AECF2A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CA40-41E4-49F5-AE38-8D80B88C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007C-581D-4A41-8655-0C83E5AECF2A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CA40-41E4-49F5-AE38-8D80B88C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007C-581D-4A41-8655-0C83E5AECF2A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9CA40-41E4-49F5-AE38-8D80B88CD9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7007C-581D-4A41-8655-0C83E5AECF2A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629CA40-41E4-49F5-AE38-8D80B88CD9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E7007C-581D-4A41-8655-0C83E5AECF2A}" type="datetimeFigureOut">
              <a:rPr lang="ru-RU" smtClean="0"/>
              <a:pPr/>
              <a:t>17.05.2016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629CA40-41E4-49F5-AE38-8D80B88CD9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29256" y="5286388"/>
            <a:ext cx="2958840" cy="1214446"/>
          </a:xfrm>
        </p:spPr>
        <p:txBody>
          <a:bodyPr>
            <a:normAutofit fontScale="92500" lnSpcReduction="20000"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Авторы проекта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Петрова Л.Р.</a:t>
            </a:r>
          </a:p>
          <a:p>
            <a:r>
              <a:rPr lang="ru-RU" sz="2800" b="1" dirty="0" smtClean="0">
                <a:solidFill>
                  <a:srgbClr val="7030A0"/>
                </a:solidFill>
              </a:rPr>
              <a:t>Жидкова И.И.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85720" y="1428736"/>
            <a:ext cx="7851648" cy="1828800"/>
          </a:xfrm>
        </p:spPr>
        <p:txBody>
          <a:bodyPr>
            <a:normAutofit fontScale="90000"/>
          </a:bodyPr>
          <a:lstStyle/>
          <a:p>
            <a:r>
              <a:rPr lang="ru-RU" sz="670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  <a:latin typeface="Monotype Corsiva" pitchFamily="66" charset="0"/>
              </a:rPr>
              <a:t>Нам водичка добрый друг</a:t>
            </a:r>
            <a: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  <a:t> </a:t>
            </a:r>
            <a:br>
              <a:rPr lang="ru-RU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rgbClr val="FFFF00"/>
                </a:solidFill>
              </a:rPr>
            </a:br>
            <a:endParaRPr lang="ru-RU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3668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Моем руки чисто, чисто!!!</a:t>
            </a:r>
            <a:endParaRPr lang="ru-RU" sz="40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E:\DSCN14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7200800" cy="50405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564672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Учимся заваривать чай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3074" name="Picture 2" descr="F:\DSCN18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3312368" cy="3257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DSCN189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196752"/>
            <a:ext cx="4392488" cy="33296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6" name="Picture 4" descr="F:\DSCN189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861048"/>
            <a:ext cx="4680520" cy="259228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206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В гостях у Капельки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2050" name="Picture 2" descr="F:\иииии\IMG_20160220_0820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3312368" cy="28803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1" name="Picture 3" descr="F:\иииии\IMG_20160220_082022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1268760"/>
            <a:ext cx="3888432" cy="288032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052" name="Picture 4" descr="F:\иииии\IMG_20160220_08142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221088"/>
            <a:ext cx="3456384" cy="244827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053" name="Picture 5" descr="F:\иииии\IMG_20160220_0814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4293096"/>
            <a:ext cx="3384376" cy="256490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ial Black" pitchFamily="34" charset="0"/>
                <a:cs typeface="Andalus" pitchFamily="18" charset="-78"/>
              </a:rPr>
              <a:t>Работа с родителями </a:t>
            </a:r>
            <a:endParaRPr lang="ru-RU" sz="3200" dirty="0">
              <a:solidFill>
                <a:srgbClr val="FF0000"/>
              </a:solidFill>
              <a:latin typeface="Arial Black" pitchFamily="34" charset="0"/>
              <a:cs typeface="Andalus" pitchFamily="18" charset="-78"/>
            </a:endParaRPr>
          </a:p>
        </p:txBody>
      </p:sp>
      <p:pic>
        <p:nvPicPr>
          <p:cNvPr id="3074" name="Picture 2" descr="F:\траектория\4bepOX4p_Y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3"/>
            <a:ext cx="3456384" cy="331236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5" name="Picture 3" descr="F:\траектория\B4WEZ75-F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052736"/>
            <a:ext cx="4104456" cy="36004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F:\траектория\s_ysIVNg4O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3789040"/>
            <a:ext cx="4536504" cy="28083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F:\P10605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4248472" cy="547260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099" name="Picture 3" descr="F:\P10605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7536" y="1052736"/>
            <a:ext cx="3924944" cy="55446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5521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Arial Black" pitchFamily="34" charset="0"/>
                <a:cs typeface="Andalus" pitchFamily="18" charset="-78"/>
              </a:rPr>
              <a:t>МУЗЫКА</a:t>
            </a:r>
            <a:endParaRPr lang="ru-RU" sz="3600" b="1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4098" name="Picture 2" descr="F:\музика\IMG_20160321_092543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836712"/>
            <a:ext cx="3528392" cy="44097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9" name="Picture 3" descr="F:\собрание\IMG_20160118_0912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1916832"/>
            <a:ext cx="4752528" cy="45537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Консультация логопеда</a:t>
            </a:r>
            <a:endParaRPr lang="ru-RU" sz="4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E:\собрание\собрание\IMG_20160122_1739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84784"/>
            <a:ext cx="3240360" cy="23042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5" name="Picture 3" descr="E:\собрание\собрание\IMG_20160122_173943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484784"/>
            <a:ext cx="4427984" cy="237626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6" name="Picture 4" descr="E:\собрание\собрание\IMG_20160122_174141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077072"/>
            <a:ext cx="3770106" cy="23935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077" name="Picture 5" descr="E:\собрание\собрание\IMG_20160122_17511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4077072"/>
            <a:ext cx="4608512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ВЫВОД: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  В </a:t>
            </a:r>
            <a:r>
              <a:rPr lang="ru-RU" dirty="0" smtClean="0"/>
              <a:t>процессе реализации данного проекта дети с интересом наблюдали </a:t>
            </a:r>
            <a:r>
              <a:rPr lang="ru-RU" dirty="0" smtClean="0"/>
              <a:t>за состоянием воды, </a:t>
            </a:r>
            <a:r>
              <a:rPr lang="ru-RU" dirty="0" smtClean="0"/>
              <a:t>делали </a:t>
            </a:r>
            <a:r>
              <a:rPr lang="ru-RU" dirty="0" smtClean="0"/>
              <a:t>свои маленькие выводы. </a:t>
            </a:r>
            <a:r>
              <a:rPr lang="ru-RU" dirty="0" smtClean="0"/>
              <a:t>Это способствовало развитию познавательных способностей детей, наблюдательности и развитию творческого воображения.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926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Arial Black" pitchFamily="34" charset="0"/>
              </a:rPr>
              <a:t>Спасибо за внимание!</a:t>
            </a:r>
            <a:endParaRPr lang="ru-RU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5122" name="Picture 2" descr="F:\DSCN15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704856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631904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FF0000"/>
                </a:solidFill>
                <a:latin typeface="Arial Black" pitchFamily="34" charset="0"/>
              </a:rPr>
              <a:t>Цель :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дать детям знания о переходе воды из одного      физического состояния в другое 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404664"/>
            <a:ext cx="7776864" cy="591993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Задачи : </a:t>
            </a:r>
          </a:p>
          <a:p>
            <a:pPr>
              <a:buNone/>
            </a:pPr>
            <a:r>
              <a:rPr lang="ru-RU" dirty="0" smtClean="0"/>
              <a:t>- 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учить детей делать выводы на основе     опытов                                                                  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 - участвовать в посильной практической </a:t>
            </a:r>
            <a:br>
              <a:rPr lang="ru-RU" sz="3200" dirty="0" smtClean="0">
                <a:latin typeface="Arial" pitchFamily="34" charset="0"/>
                <a:cs typeface="Arial" pitchFamily="34" charset="0"/>
              </a:rPr>
            </a:br>
            <a:r>
              <a:rPr lang="ru-RU" sz="3200" dirty="0" smtClean="0">
                <a:latin typeface="Arial" pitchFamily="34" charset="0"/>
                <a:cs typeface="Arial" pitchFamily="34" charset="0"/>
              </a:rPr>
              <a:t>деятельности </a:t>
            </a:r>
          </a:p>
          <a:p>
            <a:pPr>
              <a:buNone/>
            </a:pPr>
            <a:r>
              <a:rPr lang="ru-RU" sz="3200" dirty="0" smtClean="0">
                <a:latin typeface="Arial" pitchFamily="34" charset="0"/>
                <a:cs typeface="Arial" pitchFamily="34" charset="0"/>
              </a:rPr>
              <a:t>  - закреплять знание о значении воды и ее свойствах </a:t>
            </a:r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dirty="0" smtClean="0"/>
              <a:t>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91944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АКТУАЛЬНОСТЬ:</a:t>
            </a:r>
          </a:p>
          <a:p>
            <a:pPr>
              <a:buNone/>
            </a:pPr>
            <a:r>
              <a:rPr lang="ru-RU" dirty="0" smtClean="0"/>
              <a:t>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Экологическое воспитание – это формирование осознанно правильного отношения детей к объектам природы.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Учить малыша всматриваться, любоваться, радоваться и восхищаться красотой мира природы, </a:t>
            </a: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воспитывать наблюдательность и любознательность , доброе, бережное отношение к объектам природы.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1435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Проблема:</a:t>
            </a:r>
            <a:endParaRPr lang="ru-RU" sz="4400" dirty="0">
              <a:solidFill>
                <a:srgbClr val="FF0000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800" dirty="0" smtClean="0">
                <a:latin typeface="Arial" pitchFamily="34" charset="0"/>
                <a:cs typeface="Arial" pitchFamily="34" charset="0"/>
              </a:rPr>
              <a:t>      Недостаточно сформированы у детей знания о свойствах воды.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Сбор иллюстраций ,подбор материала для практических занятий</a:t>
            </a:r>
            <a:endParaRPr lang="ru-RU" sz="3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E:\dfyJIhjfvV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3672408" cy="252028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E:\jyW96IYO6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461520"/>
            <a:ext cx="4536504" cy="24715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E:\uEZFwpx7zH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712" y="3789040"/>
            <a:ext cx="5472608" cy="306896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42852"/>
            <a:ext cx="6480720" cy="928694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angle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Опыты с водой</a:t>
            </a:r>
            <a:endParaRPr lang="ru-RU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026" name="Picture 2" descr="F:\DSCN18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196752"/>
            <a:ext cx="4032448" cy="244827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F:\DSCN17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052736"/>
            <a:ext cx="2808312" cy="26815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F:\DSCN14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429000"/>
            <a:ext cx="4968552" cy="30243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57166"/>
            <a:ext cx="7344816" cy="785794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Очень любим рисовать</a:t>
            </a:r>
            <a:endParaRPr lang="ru-RU" sz="4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2050" name="Picture 2" descr="F:\DSCN186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268760"/>
            <a:ext cx="4536504" cy="50578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1" name="Picture 3" descr="F:\DSCN186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628800"/>
            <a:ext cx="3888432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rgbClr val="FF0000"/>
                </a:solidFill>
                <a:latin typeface="Arial Black" pitchFamily="34" charset="0"/>
              </a:rPr>
              <a:t>Волшебная вода</a:t>
            </a:r>
            <a:endParaRPr lang="ru-RU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026" name="Picture 2" descr="F:\иииии\IMG_20160208_090112_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908720"/>
            <a:ext cx="4032448" cy="303961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7" name="Picture 3" descr="F:\иииии\IMG_20160208_09035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08720"/>
            <a:ext cx="3168352" cy="302433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8" name="Picture 4" descr="F:\иииии\IMG_20160208_0904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3933056"/>
            <a:ext cx="3168352" cy="273630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218</TotalTime>
  <Words>173</Words>
  <Application>Microsoft Office PowerPoint</Application>
  <PresentationFormat>Экран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Нам водичка добрый друг  </vt:lpstr>
      <vt:lpstr>Слайд 2</vt:lpstr>
      <vt:lpstr>Слайд 3</vt:lpstr>
      <vt:lpstr>Слайд 4</vt:lpstr>
      <vt:lpstr>Проблема:</vt:lpstr>
      <vt:lpstr>Сбор иллюстраций ,подбор материала для практических занятий</vt:lpstr>
      <vt:lpstr>Опыты с водой</vt:lpstr>
      <vt:lpstr>Очень любим рисовать</vt:lpstr>
      <vt:lpstr>Волшебная вода</vt:lpstr>
      <vt:lpstr>Моем руки чисто, чисто!!!</vt:lpstr>
      <vt:lpstr>Учимся заваривать чай</vt:lpstr>
      <vt:lpstr>В гостях у Капельки</vt:lpstr>
      <vt:lpstr>Работа с родителями </vt:lpstr>
      <vt:lpstr>Слайд 14</vt:lpstr>
      <vt:lpstr>МУЗЫКА</vt:lpstr>
      <vt:lpstr>Консультация логопеда</vt:lpstr>
      <vt:lpstr>ВЫВОД: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Нам водичка добрый друг</dc:title>
  <dc:creator>Лилия</dc:creator>
  <cp:lastModifiedBy>1234567</cp:lastModifiedBy>
  <cp:revision>29</cp:revision>
  <dcterms:created xsi:type="dcterms:W3CDTF">2014-04-27T13:39:46Z</dcterms:created>
  <dcterms:modified xsi:type="dcterms:W3CDTF">2016-05-17T18:29:30Z</dcterms:modified>
</cp:coreProperties>
</file>