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62" r:id="rId2"/>
    <p:sldId id="257" r:id="rId3"/>
    <p:sldId id="258" r:id="rId4"/>
    <p:sldId id="259" r:id="rId5"/>
    <p:sldId id="264" r:id="rId6"/>
    <p:sldId id="276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8" r:id="rId15"/>
    <p:sldId id="277" r:id="rId16"/>
    <p:sldId id="273" r:id="rId17"/>
    <p:sldId id="274" r:id="rId18"/>
    <p:sldId id="280" r:id="rId19"/>
    <p:sldId id="272" r:id="rId20"/>
    <p:sldId id="281" r:id="rId21"/>
    <p:sldId id="282" r:id="rId22"/>
    <p:sldId id="283" r:id="rId23"/>
    <p:sldId id="284" r:id="rId24"/>
    <p:sldId id="285" r:id="rId25"/>
    <p:sldId id="275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6F1051-19A6-43AD-B0BC-96E8241EF96F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0C7AD-3ADA-430E-A162-7FC70EB214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6F1051-19A6-43AD-B0BC-96E8241EF96F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0C7AD-3ADA-430E-A162-7FC70EB214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6F1051-19A6-43AD-B0BC-96E8241EF96F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0C7AD-3ADA-430E-A162-7FC70EB214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6F1051-19A6-43AD-B0BC-96E8241EF96F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0C7AD-3ADA-430E-A162-7FC70EB214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6F1051-19A6-43AD-B0BC-96E8241EF96F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0C7AD-3ADA-430E-A162-7FC70EB214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6F1051-19A6-43AD-B0BC-96E8241EF96F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0C7AD-3ADA-430E-A162-7FC70EB214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6F1051-19A6-43AD-B0BC-96E8241EF96F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0C7AD-3ADA-430E-A162-7FC70EB214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6F1051-19A6-43AD-B0BC-96E8241EF96F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0C7AD-3ADA-430E-A162-7FC70EB214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6F1051-19A6-43AD-B0BC-96E8241EF96F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0C7AD-3ADA-430E-A162-7FC70EB214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6F1051-19A6-43AD-B0BC-96E8241EF96F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0C7AD-3ADA-430E-A162-7FC70EB214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96F1051-19A6-43AD-B0BC-96E8241EF96F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BE0C7AD-3ADA-430E-A162-7FC70EB214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396F1051-19A6-43AD-B0BC-96E8241EF96F}" type="datetimeFigureOut">
              <a:rPr lang="ru-RU" smtClean="0"/>
              <a:pPr/>
              <a:t>22.05.2015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4BE0C7AD-3ADA-430E-A162-7FC70EB214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86847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Отчет о проектной деятельности Средней группы №10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2071678"/>
            <a:ext cx="7498080" cy="4176722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Проект «В гостях у сказки»</a:t>
            </a:r>
          </a:p>
          <a:p>
            <a:pPr algn="ctr">
              <a:buNone/>
            </a:pPr>
            <a:r>
              <a:rPr lang="ru-RU" sz="2400" dirty="0" smtClean="0"/>
              <a:t>Срок реализации октябрь 2014- май 2015 учебный год.</a:t>
            </a:r>
          </a:p>
          <a:p>
            <a:endParaRPr lang="ru-RU" dirty="0" smtClean="0"/>
          </a:p>
          <a:p>
            <a:endParaRPr lang="ru-RU" dirty="0" smtClean="0"/>
          </a:p>
          <a:p>
            <a:pPr algn="r">
              <a:buNone/>
            </a:pPr>
            <a:r>
              <a:rPr lang="ru-RU" dirty="0" smtClean="0"/>
              <a:t>Воспитатели: </a:t>
            </a:r>
            <a:r>
              <a:rPr lang="ru-RU" dirty="0" err="1" smtClean="0"/>
              <a:t>Дебелова</a:t>
            </a:r>
            <a:r>
              <a:rPr lang="ru-RU" dirty="0" smtClean="0"/>
              <a:t> Л.И;</a:t>
            </a:r>
          </a:p>
          <a:p>
            <a:pPr algn="r">
              <a:buNone/>
            </a:pPr>
            <a:r>
              <a:rPr lang="ru-RU" dirty="0" smtClean="0"/>
              <a:t>Мартыненко Н. Г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C:\Users\Igor\Desktop\фото сказок 10 гр\P10108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06600"/>
            <a:ext cx="3871785" cy="3236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084" name="Picture 4" descr="C:\Users\Igor\Desktop\фото сказок 10 гр\P1010846.JPG"/>
          <p:cNvPicPr>
            <a:picLocks noChangeAspect="1" noChangeArrowheads="1"/>
          </p:cNvPicPr>
          <p:nvPr/>
        </p:nvPicPr>
        <p:blipFill>
          <a:blip r:embed="rId3" cstate="print"/>
          <a:srcRect b="14634"/>
          <a:stretch>
            <a:fillRect/>
          </a:stretch>
        </p:blipFill>
        <p:spPr bwMode="auto">
          <a:xfrm>
            <a:off x="4286248" y="3643314"/>
            <a:ext cx="4105549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Igor\Desktop\фото сказок 10 гр\IMG_6076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214290"/>
            <a:ext cx="4286280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7" descr="C:\Users\Igor\Desktop\фото сказок 10 гр\IMG_6421.jpg"/>
          <p:cNvPicPr>
            <a:picLocks noGrp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285720" y="2786058"/>
            <a:ext cx="3571900" cy="38909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Igir\Desktop\Сказка Маша и Медведь\IMG_5830.JPG"/>
          <p:cNvPicPr/>
          <p:nvPr/>
        </p:nvPicPr>
        <p:blipFill>
          <a:blip r:embed="rId2" cstate="print"/>
          <a:srcRect l="34739" t="10896" b="10108"/>
          <a:stretch>
            <a:fillRect/>
          </a:stretch>
        </p:blipFill>
        <p:spPr bwMode="auto">
          <a:xfrm>
            <a:off x="4572000" y="214290"/>
            <a:ext cx="3714776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 descr="C:\Users\Igir\Desktop\Сказка Маша и Медведь\IMG_5819.JPG"/>
          <p:cNvPicPr/>
          <p:nvPr/>
        </p:nvPicPr>
        <p:blipFill>
          <a:blip r:embed="rId3" cstate="print"/>
          <a:srcRect t="21221" r="67664"/>
          <a:stretch>
            <a:fillRect/>
          </a:stretch>
        </p:blipFill>
        <p:spPr bwMode="auto">
          <a:xfrm>
            <a:off x="3714744" y="3071810"/>
            <a:ext cx="2928958" cy="37861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 descr="C:\Users\Igor\Desktop\Фото каляды и на презентацию театрализация\IMG_688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85728"/>
            <a:ext cx="3214710" cy="3552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mtClean="0"/>
              <a:t>Работа с психологом.</a:t>
            </a:r>
            <a:br>
              <a:rPr lang="ru-RU" smtClean="0"/>
            </a:br>
            <a:endParaRPr lang="ru-RU" smtClean="0"/>
          </a:p>
        </p:txBody>
      </p:sp>
      <p:pic>
        <p:nvPicPr>
          <p:cNvPr id="3" name="Рисунок 2" descr="C:\Users\Igir\Desktop\проект\IMG_5904.JPG"/>
          <p:cNvPicPr/>
          <p:nvPr/>
        </p:nvPicPr>
        <p:blipFill>
          <a:blip r:embed="rId2" cstate="print"/>
          <a:srcRect r="6467"/>
          <a:stretch>
            <a:fillRect/>
          </a:stretch>
        </p:blipFill>
        <p:spPr bwMode="auto">
          <a:xfrm>
            <a:off x="285720" y="785794"/>
            <a:ext cx="3714744" cy="31130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Igir\Desktop\проект\IMG_59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86190"/>
            <a:ext cx="3714776" cy="30718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Igir\Desktop\проект\IMG_590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857232"/>
            <a:ext cx="3714776" cy="28257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Igor\Desktop\фото сказок 10 гр\P101078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500438"/>
            <a:ext cx="4321185" cy="30980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mtClean="0"/>
              <a:t>Работа с изо-руководителем</a:t>
            </a:r>
            <a:br>
              <a:rPr lang="ru-RU" smtClean="0"/>
            </a:br>
            <a:endParaRPr lang="ru-RU" smtClean="0"/>
          </a:p>
        </p:txBody>
      </p:sp>
      <p:pic>
        <p:nvPicPr>
          <p:cNvPr id="3" name="Рисунок 2" descr="C:\Users\Igor\Desktop\IMG_6319.JPG"/>
          <p:cNvPicPr/>
          <p:nvPr/>
        </p:nvPicPr>
        <p:blipFill>
          <a:blip r:embed="rId2" cstate="print"/>
          <a:srcRect t="12574"/>
          <a:stretch>
            <a:fillRect/>
          </a:stretch>
        </p:blipFill>
        <p:spPr bwMode="auto">
          <a:xfrm>
            <a:off x="214282" y="1000108"/>
            <a:ext cx="4143404" cy="2857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Igor\Desktop\IMG_6331.JPG"/>
          <p:cNvPicPr/>
          <p:nvPr/>
        </p:nvPicPr>
        <p:blipFill>
          <a:blip r:embed="rId3" cstate="print"/>
          <a:srcRect t="15098"/>
          <a:stretch>
            <a:fillRect/>
          </a:stretch>
        </p:blipFill>
        <p:spPr bwMode="auto">
          <a:xfrm>
            <a:off x="2643174" y="3929066"/>
            <a:ext cx="4214842" cy="26432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Igor\Desktop\IMG_63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071546"/>
            <a:ext cx="3437886" cy="25794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Работа с музыкальным руководителем</a:t>
            </a:r>
            <a:endParaRPr lang="ru-RU" dirty="0"/>
          </a:p>
        </p:txBody>
      </p:sp>
      <p:pic>
        <p:nvPicPr>
          <p:cNvPr id="35842" name="Picture 2" descr="http://detsad-kalinka.ru/wp-content/uploads/2015/01/IMG_42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500174"/>
            <a:ext cx="5114925" cy="50292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Работа с </a:t>
            </a:r>
            <a:r>
              <a:rPr lang="ru-RU" dirty="0" err="1" smtClean="0"/>
              <a:t>физо</a:t>
            </a:r>
            <a:r>
              <a:rPr lang="ru-RU" dirty="0" smtClean="0"/>
              <a:t> - руководителем</a:t>
            </a:r>
            <a:endParaRPr lang="ru-RU" dirty="0"/>
          </a:p>
        </p:txBody>
      </p:sp>
      <p:pic>
        <p:nvPicPr>
          <p:cNvPr id="3" name="Рисунок 2" descr="C:\Users\Igor\Desktop\фото сказок 10 гр\P1010781.JPG"/>
          <p:cNvPicPr/>
          <p:nvPr/>
        </p:nvPicPr>
        <p:blipFill>
          <a:blip r:embed="rId2" cstate="print"/>
          <a:srcRect l="5984" t="19928"/>
          <a:stretch>
            <a:fillRect/>
          </a:stretch>
        </p:blipFill>
        <p:spPr bwMode="auto">
          <a:xfrm>
            <a:off x="1571604" y="1357298"/>
            <a:ext cx="6361146" cy="49101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mtClean="0"/>
              <a:t>Премьера спектакля.</a:t>
            </a:r>
            <a:br>
              <a:rPr lang="ru-RU" smtClean="0"/>
            </a:br>
            <a:endParaRPr lang="ru-RU" smtClean="0"/>
          </a:p>
        </p:txBody>
      </p:sp>
      <p:pic>
        <p:nvPicPr>
          <p:cNvPr id="5" name="Содержимое 4" descr="C:\Users\Igir\Desktop\Сказка Маша и Медведь\IMG_5844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 t="23547"/>
          <a:stretch>
            <a:fillRect/>
          </a:stretch>
        </p:blipFill>
        <p:spPr>
          <a:xfrm>
            <a:off x="642910" y="857232"/>
            <a:ext cx="3616325" cy="24963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Igir\Desktop\наташа\фото детский сад\л.и театр\IMG_558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4214810" cy="29289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Содержимое 6" descr="C:\Users\Igir\Desktop\наташа\фото детский сад\л.и театр\IMG_5728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 t="17763" b="5263"/>
          <a:stretch>
            <a:fillRect/>
          </a:stretch>
        </p:blipFill>
        <p:spPr>
          <a:xfrm>
            <a:off x="5000628" y="928670"/>
            <a:ext cx="3760789" cy="25717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Igor\Desktop\фото паказ колопка и лепка\IMG_647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500438"/>
            <a:ext cx="3857652" cy="3143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Igor\Desktop\фото сказок 10 гр\P101053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214290"/>
            <a:ext cx="4286280" cy="3143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Igor\Desktop\фото сказок 10 гр\P10105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3500438"/>
            <a:ext cx="4143404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Igor\Desktop\фото сказок 10 гр\imageDF7NBPAB.jpg"/>
          <p:cNvPicPr/>
          <p:nvPr/>
        </p:nvPicPr>
        <p:blipFill>
          <a:blip r:embed="rId4"/>
          <a:srcRect t="17391"/>
          <a:stretch>
            <a:fillRect/>
          </a:stretch>
        </p:blipFill>
        <p:spPr bwMode="auto">
          <a:xfrm>
            <a:off x="5143504" y="3214686"/>
            <a:ext cx="3500462" cy="36433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Igir\Desktop\наташа\фото детский сад\л.и театр\IMG_5728.JPG"/>
          <p:cNvPicPr/>
          <p:nvPr/>
        </p:nvPicPr>
        <p:blipFill>
          <a:blip r:embed="rId5" cstate="print"/>
          <a:srcRect t="17763" b="5263"/>
          <a:stretch>
            <a:fillRect/>
          </a:stretch>
        </p:blipFill>
        <p:spPr bwMode="auto">
          <a:xfrm>
            <a:off x="214282" y="214290"/>
            <a:ext cx="4572032" cy="3500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Работа с Родителями</a:t>
            </a:r>
            <a:endParaRPr lang="ru-RU" dirty="0"/>
          </a:p>
        </p:txBody>
      </p:sp>
      <p:pic>
        <p:nvPicPr>
          <p:cNvPr id="4" name="Содержимое 3" descr="C:\Users\Igor\Desktop\наташа\детский сад\на сайт\Мартыненко на сайт май\IMG_584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3929090" cy="2819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Igor\Desktop\наташа\детский сад\на сайт\Мартыненко на сайт май\IMG_58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214422"/>
            <a:ext cx="3962405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Igor\Desktop\наташа\детский сад\на сайт\Мартыненко на сайт март\P1010451.JPG"/>
          <p:cNvPicPr/>
          <p:nvPr/>
        </p:nvPicPr>
        <p:blipFill>
          <a:blip r:embed="rId4" cstate="print"/>
          <a:srcRect l="7930" t="15859" r="22687"/>
          <a:stretch>
            <a:fillRect/>
          </a:stretch>
        </p:blipFill>
        <p:spPr bwMode="auto">
          <a:xfrm>
            <a:off x="928662" y="3786190"/>
            <a:ext cx="3786214" cy="28455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Igor\Desktop\наташа\детский сад\на сайт\Мартыненко на сайт март\P10104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4071942"/>
            <a:ext cx="3643338" cy="2786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Igor\Desktop\фото сказок 10 гр\IMG_7097.jpg"/>
          <p:cNvPicPr/>
          <p:nvPr/>
        </p:nvPicPr>
        <p:blipFill>
          <a:blip r:embed="rId2"/>
          <a:srcRect l="6569" t="15122" r="7299"/>
          <a:stretch>
            <a:fillRect/>
          </a:stretch>
        </p:blipFill>
        <p:spPr bwMode="auto">
          <a:xfrm>
            <a:off x="5143504" y="3643314"/>
            <a:ext cx="3462346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Igor\Desktop\фото сказок 10 гр\IMG_708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714752"/>
            <a:ext cx="3786214" cy="28133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C:\Users\Igor\Desktop\фото сказок 10 гр\imageDF7NBPAB.jpg"/>
          <p:cNvPicPr/>
          <p:nvPr/>
        </p:nvPicPr>
        <p:blipFill>
          <a:blip r:embed="rId4"/>
          <a:srcRect t="16271"/>
          <a:stretch>
            <a:fillRect/>
          </a:stretch>
        </p:blipFill>
        <p:spPr bwMode="auto">
          <a:xfrm>
            <a:off x="1071538" y="214290"/>
            <a:ext cx="3571900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Igor\Desktop\фото сказок 10 гр\IMG_6796.jpg"/>
          <p:cNvPicPr/>
          <p:nvPr/>
        </p:nvPicPr>
        <p:blipFill>
          <a:blip r:embed="rId5"/>
          <a:srcRect r="7426"/>
          <a:stretch>
            <a:fillRect/>
          </a:stretch>
        </p:blipFill>
        <p:spPr bwMode="auto">
          <a:xfrm>
            <a:off x="5357818" y="214290"/>
            <a:ext cx="3357586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428604"/>
            <a:ext cx="7498080" cy="581979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b="1" dirty="0" smtClean="0"/>
              <a:t>Задачи проекта:</a:t>
            </a:r>
            <a:endParaRPr lang="ru-RU" dirty="0" smtClean="0"/>
          </a:p>
          <a:p>
            <a:pPr lvl="0"/>
            <a:r>
              <a:rPr lang="ru-RU" dirty="0" smtClean="0"/>
              <a:t>побуждать интерес к предлагаемой деятельности,</a:t>
            </a:r>
          </a:p>
          <a:p>
            <a:pPr lvl="0"/>
            <a:r>
              <a:rPr lang="ru-RU" dirty="0" smtClean="0"/>
              <a:t>привлекать детей к совместной театрализованной деятельности,</a:t>
            </a:r>
          </a:p>
          <a:p>
            <a:pPr lvl="0"/>
            <a:r>
              <a:rPr lang="ru-RU" dirty="0" smtClean="0"/>
              <a:t>формировать представление о различных видах театра,</a:t>
            </a:r>
          </a:p>
          <a:p>
            <a:pPr lvl="0"/>
            <a:r>
              <a:rPr lang="ru-RU" dirty="0" smtClean="0"/>
              <a:t>развивать речь, воображение и мышление,</a:t>
            </a:r>
          </a:p>
          <a:p>
            <a:pPr lvl="0"/>
            <a:r>
              <a:rPr lang="ru-RU" dirty="0" smtClean="0"/>
              <a:t>помогать робким и застенчивым детям включаться в театрализованную игру.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576530" cy="14287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Arial" pitchFamily="34" charset="0"/>
                <a:cs typeface="Arial" pitchFamily="34" charset="0"/>
              </a:rPr>
              <a:t>Наш итог проекта в2015 году</a:t>
            </a:r>
            <a:br>
              <a:rPr lang="ru-RU" dirty="0" smtClean="0"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latin typeface="Arial" pitchFamily="34" charset="0"/>
                <a:cs typeface="Arial" pitchFamily="34" charset="0"/>
              </a:rPr>
              <a:t>Сказка «Волк и семеро козлят».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3" descr="C:\Users\Igor\Desktop\фото сказок 10 гр\P1010969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/>
          </a:blip>
          <a:srcRect t="22235" b="16191"/>
          <a:stretch>
            <a:fillRect/>
          </a:stretch>
        </p:blipFill>
        <p:spPr bwMode="auto">
          <a:xfrm>
            <a:off x="428596" y="1357298"/>
            <a:ext cx="8183595" cy="50720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C:\Users\Igor\Desktop\фото сказок 10 гр\P1010935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7972436" cy="60150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Igor\Desktop\фото сказок 10 гр\P1010938.JPG"/>
          <p:cNvPicPr>
            <a:picLocks noGrp="1"/>
          </p:cNvPicPr>
          <p:nvPr>
            <p:ph idx="1"/>
          </p:nvPr>
        </p:nvPicPr>
        <p:blipFill>
          <a:blip r:embed="rId2" cstate="print">
            <a:lum/>
          </a:blip>
          <a:srcRect t="22866" r="17973" b="11966"/>
          <a:stretch>
            <a:fillRect/>
          </a:stretch>
        </p:blipFill>
        <p:spPr bwMode="auto">
          <a:xfrm>
            <a:off x="285720" y="571480"/>
            <a:ext cx="8572560" cy="5715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:\Users\Igor\Desktop\фото сказок 10 гр\P1010964.JPG"/>
          <p:cNvPicPr>
            <a:picLocks noGrp="1"/>
          </p:cNvPicPr>
          <p:nvPr>
            <p:ph idx="1"/>
          </p:nvPr>
        </p:nvPicPr>
        <p:blipFill>
          <a:blip r:embed="rId2" cstate="print">
            <a:lum bright="-10000"/>
          </a:blip>
          <a:srcRect l="8338" t="28632" r="4276" b="9615"/>
          <a:stretch>
            <a:fillRect/>
          </a:stretch>
        </p:blipFill>
        <p:spPr bwMode="auto">
          <a:xfrm>
            <a:off x="285720" y="428604"/>
            <a:ext cx="8648730" cy="5929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Igor\Desktop\фото сказок 10 гр\P101098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4071966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 descr="C:\Users\Igor\Desktop\фото сказок 10 гр\P10109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28"/>
            <a:ext cx="4162433" cy="3000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 descr="C:\Users\Igor\Desktop\фото сказок 10 гр\P10109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714752"/>
            <a:ext cx="4214842" cy="2907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C:\Users\Igor\Desktop\фото сказок 10 гр\P101098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3571876"/>
            <a:ext cx="4002095" cy="2983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1700213"/>
            <a:ext cx="7812088" cy="20574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54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Спасибо за внимание</a:t>
            </a:r>
          </a:p>
        </p:txBody>
      </p:sp>
      <p:pic>
        <p:nvPicPr>
          <p:cNvPr id="36868" name="Рисунок 3" descr="PE00685_.WM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4005263"/>
            <a:ext cx="287337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428604"/>
            <a:ext cx="7498080" cy="5819796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Участники проекта:</a:t>
            </a:r>
            <a:endParaRPr lang="ru-RU" dirty="0" smtClean="0"/>
          </a:p>
          <a:p>
            <a:pPr lvl="0"/>
            <a:r>
              <a:rPr lang="ru-RU" dirty="0" smtClean="0"/>
              <a:t>воспитатели;</a:t>
            </a:r>
          </a:p>
          <a:p>
            <a:pPr lvl="0"/>
            <a:r>
              <a:rPr lang="ru-RU" dirty="0" smtClean="0"/>
              <a:t>дети группы;</a:t>
            </a:r>
          </a:p>
          <a:p>
            <a:pPr lvl="0"/>
            <a:r>
              <a:rPr lang="ru-RU" dirty="0" smtClean="0"/>
              <a:t>родители воспитанников;</a:t>
            </a:r>
          </a:p>
          <a:p>
            <a:pPr lvl="0"/>
            <a:r>
              <a:rPr lang="ru-RU" dirty="0" smtClean="0"/>
              <a:t>изо - руководитель;</a:t>
            </a:r>
          </a:p>
          <a:p>
            <a:pPr lvl="0"/>
            <a:r>
              <a:rPr lang="ru-RU" dirty="0" smtClean="0"/>
              <a:t>логопед;</a:t>
            </a:r>
          </a:p>
          <a:p>
            <a:pPr lvl="0"/>
            <a:r>
              <a:rPr lang="ru-RU" dirty="0" smtClean="0"/>
              <a:t>педагог – психолог;</a:t>
            </a:r>
          </a:p>
          <a:p>
            <a:pPr lvl="0"/>
            <a:r>
              <a:rPr lang="ru-RU" dirty="0" err="1" smtClean="0"/>
              <a:t>физо</a:t>
            </a:r>
            <a:r>
              <a:rPr lang="ru-RU" dirty="0" smtClean="0"/>
              <a:t> – руководитель.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285728"/>
            <a:ext cx="7498080" cy="5962672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Ожидаемый результат:</a:t>
            </a:r>
            <a:endParaRPr lang="ru-RU" dirty="0" smtClean="0"/>
          </a:p>
          <a:p>
            <a:pPr lvl="0"/>
            <a:r>
              <a:rPr lang="ru-RU" dirty="0" smtClean="0"/>
              <a:t>дети должны научиться пользоваться настольным и пальчиковым театром;</a:t>
            </a:r>
          </a:p>
          <a:p>
            <a:pPr lvl="0"/>
            <a:r>
              <a:rPr lang="ru-RU" dirty="0" smtClean="0"/>
              <a:t>сформировать умение передавать характер персонажа интонационной выразительностью речи, мимикой, жестами;</a:t>
            </a:r>
          </a:p>
          <a:p>
            <a:pPr lvl="0"/>
            <a:r>
              <a:rPr lang="ru-RU" dirty="0" smtClean="0"/>
              <a:t>постановка сказки «Теремок»,  «Маша и медведь».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3525" y="214313"/>
            <a:ext cx="7451725" cy="285432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None/>
            </a:pPr>
            <a:r>
              <a:rPr lang="ru-RU" sz="3600" b="1" u="sng" dirty="0" smtClean="0"/>
              <a:t>Мы создали условия:</a:t>
            </a:r>
          </a:p>
        </p:txBody>
      </p:sp>
      <p:pic>
        <p:nvPicPr>
          <p:cNvPr id="12293" name="Рисунок 6" descr="C:\Users\Igor\Desktop\Фото каляды и на презентацию театрализация\IMG_68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321320"/>
            <a:ext cx="4714908" cy="35366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294" name="Рисунок 7" descr="C:\Users\Igor\Desktop\Фото каляды и на презентацию театрализация\IMG_68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6911" y="785794"/>
            <a:ext cx="4167089" cy="31263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296" name="Рисунок 9" descr="C:\Users\Igor\AppData\Local\Microsoft\Windows\Temporary Internet Files\Content.Word\IMG_68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4" y="4000504"/>
            <a:ext cx="3742146" cy="26431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 descr="C:\Users\Igor\Desktop\фото сказок 10 гр\IMG_607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16196" y="4572008"/>
            <a:ext cx="3714776" cy="30718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 descr="C:\Users\Igor\Desktop\фото сказок 10 гр\IMG_607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785794"/>
            <a:ext cx="4527571" cy="312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1" descr="C:\Users\Igor\Desktop\фото паказ колопка и лепка\IMG_64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32290"/>
            <a:ext cx="4000528" cy="29997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8" descr="C:\Users\Igor\Desktop\Фото каляды и на презентацию театрализация\IMG_68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14290"/>
            <a:ext cx="3930765" cy="29474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H:\128___02\IMG_4255.JPG"/>
          <p:cNvPicPr/>
          <p:nvPr/>
        </p:nvPicPr>
        <p:blipFill>
          <a:blip r:embed="rId4" cstate="print"/>
          <a:srcRect l="23250" t="22650"/>
          <a:stretch>
            <a:fillRect/>
          </a:stretch>
        </p:blipFill>
        <p:spPr bwMode="auto">
          <a:xfrm>
            <a:off x="357158" y="3500438"/>
            <a:ext cx="4071966" cy="31242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Igor\Desktop\наташа\детский сад\проект\IMG_3072[1].JPG"/>
          <p:cNvPicPr/>
          <p:nvPr/>
        </p:nvPicPr>
        <p:blipFill>
          <a:blip r:embed="rId2" cstate="print">
            <a:lum bright="-10000"/>
          </a:blip>
          <a:srcRect l="2206" t="7044" r="1554" b="5360"/>
          <a:stretch>
            <a:fillRect/>
          </a:stretch>
        </p:blipFill>
        <p:spPr bwMode="auto">
          <a:xfrm>
            <a:off x="285720" y="285728"/>
            <a:ext cx="4099604" cy="28024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C:\Users\Igor\Desktop\наташа\детский сад\проект\IMG_3077[1].JPG"/>
          <p:cNvPicPr/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85720" y="3214686"/>
            <a:ext cx="4214842" cy="31216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C:\Users\Igor\Desktop\наташа\детский сад\проект\IMG_3063[1].JPG"/>
          <p:cNvPicPr/>
          <p:nvPr/>
        </p:nvPicPr>
        <p:blipFill>
          <a:blip r:embed="rId4" cstate="print">
            <a:lum bright="-10000"/>
          </a:blip>
          <a:srcRect l="8175" t="18377" b="3982"/>
          <a:stretch>
            <a:fillRect/>
          </a:stretch>
        </p:blipFill>
        <p:spPr bwMode="auto">
          <a:xfrm>
            <a:off x="4786314" y="285728"/>
            <a:ext cx="4071966" cy="2786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5" descr="C:\Users\Igor\Desktop\Фото каляды и на презентацию театрализация\IMG_686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214686"/>
            <a:ext cx="4380812" cy="32861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Igir\Desktop\проект\IMG_5900.JPG"/>
          <p:cNvPicPr/>
          <p:nvPr/>
        </p:nvPicPr>
        <p:blipFill>
          <a:blip r:embed="rId2" cstate="print"/>
          <a:srcRect l="13966" r="16204"/>
          <a:stretch>
            <a:fillRect/>
          </a:stretch>
        </p:blipFill>
        <p:spPr bwMode="auto">
          <a:xfrm>
            <a:off x="4643406" y="214290"/>
            <a:ext cx="4500594" cy="34718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 descr="C:\Users\Igir\Desktop\проект\IMG_5902.JPG"/>
          <p:cNvPicPr/>
          <p:nvPr/>
        </p:nvPicPr>
        <p:blipFill>
          <a:blip r:embed="rId3" cstate="print"/>
          <a:srcRect t="7661" r="4626" b="13709"/>
          <a:stretch>
            <a:fillRect/>
          </a:stretch>
        </p:blipFill>
        <p:spPr bwMode="auto">
          <a:xfrm>
            <a:off x="0" y="214290"/>
            <a:ext cx="4500562" cy="2857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9" descr="C:\Users\Igor\AppData\Local\Microsoft\Windows\Temporary Internet Files\Content.Word\IMG_686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286124"/>
            <a:ext cx="4769291" cy="33686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C:\Users\Igor\Desktop\наташа\детский сад\проект\IMG_3070[1].JPG"/>
          <p:cNvPicPr/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5572132" y="3714752"/>
            <a:ext cx="3286148" cy="29165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Igir\Desktop\Сказка Маша и Медведь\IMG_5844.JPG"/>
          <p:cNvPicPr/>
          <p:nvPr/>
        </p:nvPicPr>
        <p:blipFill>
          <a:blip r:embed="rId2" cstate="print"/>
          <a:srcRect t="23547"/>
          <a:stretch>
            <a:fillRect/>
          </a:stretch>
        </p:blipFill>
        <p:spPr bwMode="auto">
          <a:xfrm>
            <a:off x="4429124" y="214290"/>
            <a:ext cx="4500594" cy="35718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Igir\Desktop\наташа\фото детский сад\л.и театр\IMG_5728.JPG"/>
          <p:cNvPicPr/>
          <p:nvPr/>
        </p:nvPicPr>
        <p:blipFill>
          <a:blip r:embed="rId3" cstate="print"/>
          <a:srcRect t="17763" b="5263"/>
          <a:stretch>
            <a:fillRect/>
          </a:stretch>
        </p:blipFill>
        <p:spPr bwMode="auto">
          <a:xfrm>
            <a:off x="142844" y="3500438"/>
            <a:ext cx="4000528" cy="32147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Igor\Desktop\фото паказ колопка и лепка\IMG_64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14290"/>
            <a:ext cx="4071934" cy="3679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 descr="H:\128___02\IMG_42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929066"/>
            <a:ext cx="4438666" cy="27578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109</TotalTime>
  <Words>167</Words>
  <Application>Microsoft Office PowerPoint</Application>
  <PresentationFormat>Экран (4:3)</PresentationFormat>
  <Paragraphs>34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Солнцестояние</vt:lpstr>
      <vt:lpstr>Отчет о проектной деятельности Средней группы №10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Работа с психологом. </vt:lpstr>
      <vt:lpstr>Работа с изо-руководителем </vt:lpstr>
      <vt:lpstr>Работа с музыкальным руководителем</vt:lpstr>
      <vt:lpstr>Работа с физо - руководителем</vt:lpstr>
      <vt:lpstr>Премьера спектакля. </vt:lpstr>
      <vt:lpstr>Слайд 17</vt:lpstr>
      <vt:lpstr>Работа с Родителями</vt:lpstr>
      <vt:lpstr>Слайд 19</vt:lpstr>
      <vt:lpstr>Наш итог проекта в2015 году Сказка «Волк и семеро козлят».</vt:lpstr>
      <vt:lpstr>Слайд 21</vt:lpstr>
      <vt:lpstr>Слайд 22</vt:lpstr>
      <vt:lpstr>Слайд 23</vt:lpstr>
      <vt:lpstr>Слайд 24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о проектной деятельности Средней группы №10</dc:title>
  <dc:creator>Igor</dc:creator>
  <cp:lastModifiedBy>Igor</cp:lastModifiedBy>
  <cp:revision>30</cp:revision>
  <dcterms:created xsi:type="dcterms:W3CDTF">2015-05-19T15:37:51Z</dcterms:created>
  <dcterms:modified xsi:type="dcterms:W3CDTF">2015-05-22T07:43:41Z</dcterms:modified>
</cp:coreProperties>
</file>