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Здоровая еда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Группа № 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Учимся пользоваться вилкой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1026" name="Picture 2" descr="C:\Users\user\Desktop\здоровая еда\IMG_28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31" y="1714488"/>
            <a:ext cx="4303193" cy="3858253"/>
          </a:xfrm>
          <a:prstGeom prst="rect">
            <a:avLst/>
          </a:prstGeom>
          <a:noFill/>
        </p:spPr>
      </p:pic>
      <p:pic>
        <p:nvPicPr>
          <p:cNvPr id="1027" name="Picture 3" descr="C:\Users\user\Desktop\здоровая еда\IMG_285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1785926"/>
            <a:ext cx="4500594" cy="3833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Учимся пользоваться салфеткой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2050" name="Picture 2" descr="C:\Users\user\Desktop\здоровая еда\IMG_28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1600200"/>
            <a:ext cx="6643733" cy="4620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Очень полезный кефир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3074" name="Picture 2" descr="C:\Users\user\Desktop\здоровая еда\IMG_23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Чистота зубов- залог здоровья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4098" name="Picture 2" descr="C:\Users\user\Desktop\здоровая еда\IMG_39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600200"/>
            <a:ext cx="4214843" cy="4043377"/>
          </a:xfrm>
          <a:prstGeom prst="rect">
            <a:avLst/>
          </a:prstGeom>
          <a:noFill/>
        </p:spPr>
      </p:pic>
      <p:pic>
        <p:nvPicPr>
          <p:cNvPr id="4099" name="Picture 3" descr="C:\Users\user\Desktop\ПРОЕКТ\проэкт\IMG_237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363272"/>
            <a:ext cx="4246195" cy="435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Урожай лука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5122" name="Picture 2" descr="C:\Users\user\Desktop\здоровая еда\IMG_44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32" y="1668170"/>
            <a:ext cx="4303192" cy="3832532"/>
          </a:xfrm>
          <a:prstGeom prst="rect">
            <a:avLst/>
          </a:prstGeom>
          <a:noFill/>
        </p:spPr>
      </p:pic>
      <p:pic>
        <p:nvPicPr>
          <p:cNvPr id="5123" name="Picture 3" descr="C:\Users\user\Desktop\здоровая еда\IMG_446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497645"/>
            <a:ext cx="4071966" cy="4003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Витамины с грядки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6146" name="Picture 2" descr="C:\Users\user\Desktop\здоровая еда\IMG_42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822" y="1643050"/>
            <a:ext cx="4371848" cy="4000528"/>
          </a:xfrm>
          <a:prstGeom prst="rect">
            <a:avLst/>
          </a:prstGeom>
          <a:noFill/>
        </p:spPr>
      </p:pic>
      <p:pic>
        <p:nvPicPr>
          <p:cNvPr id="6147" name="Picture 3" descr="C:\Users\user\Desktop\здоровая еда\IMG_4216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714488"/>
            <a:ext cx="4000528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Вот из чего делают кашу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7170" name="Picture 2" descr="C:\Users\user\Desktop\здоровая еда\IMG_42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857364"/>
            <a:ext cx="4286280" cy="4000528"/>
          </a:xfrm>
          <a:prstGeom prst="rect">
            <a:avLst/>
          </a:prstGeom>
          <a:noFill/>
        </p:spPr>
      </p:pic>
      <p:pic>
        <p:nvPicPr>
          <p:cNvPr id="7171" name="Picture 3" descr="C:\Users\user\Desktop\здоровая еда\IMG_422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1928802"/>
            <a:ext cx="4000528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Тема Office</vt:lpstr>
      <vt:lpstr>Здоровая еда</vt:lpstr>
      <vt:lpstr>Учимся пользоваться вилкой</vt:lpstr>
      <vt:lpstr>Учимся пользоваться салфеткой</vt:lpstr>
      <vt:lpstr>Очень полезный кефир</vt:lpstr>
      <vt:lpstr>Чистота зубов- залог здоровья</vt:lpstr>
      <vt:lpstr>Урожай лука</vt:lpstr>
      <vt:lpstr>Витамины с грядки</vt:lpstr>
      <vt:lpstr>Вот из чего делают кашу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Здоровая еда</dc:title>
  <dc:creator>user</dc:creator>
  <cp:lastModifiedBy>kdeshko</cp:lastModifiedBy>
  <cp:revision>4</cp:revision>
  <dcterms:created xsi:type="dcterms:W3CDTF">2015-04-19T15:09:46Z</dcterms:created>
  <dcterms:modified xsi:type="dcterms:W3CDTF">2015-04-29T19:10:24Z</dcterms:modified>
</cp:coreProperties>
</file>