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81" r:id="rId2"/>
    <p:sldId id="257" r:id="rId3"/>
    <p:sldId id="275" r:id="rId4"/>
    <p:sldId id="265" r:id="rId5"/>
    <p:sldId id="266" r:id="rId6"/>
    <p:sldId id="267" r:id="rId7"/>
    <p:sldId id="282" r:id="rId8"/>
    <p:sldId id="268" r:id="rId9"/>
    <p:sldId id="271" r:id="rId10"/>
    <p:sldId id="279" r:id="rId11"/>
    <p:sldId id="280" r:id="rId12"/>
    <p:sldId id="269" r:id="rId13"/>
    <p:sldId id="272" r:id="rId14"/>
    <p:sldId id="274" r:id="rId15"/>
    <p:sldId id="278" r:id="rId16"/>
    <p:sldId id="288" r:id="rId17"/>
    <p:sldId id="287" r:id="rId18"/>
    <p:sldId id="286" r:id="rId19"/>
    <p:sldId id="28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FA"/>
    <a:srgbClr val="3C79B6"/>
    <a:srgbClr val="0080C0"/>
    <a:srgbClr val="003366"/>
    <a:srgbClr val="FF0066"/>
    <a:srgbClr val="080808"/>
    <a:srgbClr val="1111FF"/>
    <a:srgbClr val="FFCC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3" d="100"/>
          <a:sy n="63" d="100"/>
        </p:scale>
        <p:origin x="9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92343-F687-4EFD-A092-06703897A6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4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10E02-F602-4360-8CB0-A61B696677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973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D486D-ADE0-4BF4-8E40-8E0EF9130C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36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C041-B4EB-446F-9A9E-97E3252B80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14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322B2-EBFB-4180-9041-0412152B87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1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6457C-ABC5-43FB-B220-3E31B9CA0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026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1669B-1ED3-4477-BC4E-0194CE6BAC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877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C2B64-657E-4FE6-B8B8-3503BF589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763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3EA40-4C25-4169-A401-124E544F28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219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1860E-6F70-44EF-9D65-72778F6F1C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27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868A3-2C83-4545-AC89-3C1D51362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256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E1AB3E83-A383-4F26-B298-09BA70A481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lenovo\Desktop\&#1076;&#1083;&#1103;%208&#1084;&#1072;&#1088;&#1090;&#1072;-&#1089;&#1072;&#1076;&#1080;&#1082;\&#1096;&#1091;&#1084;_&#1084;&#1086;&#1090;&#1086;&#1088;&#1072;.mp3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lenovo\Desktop\&#1076;&#1083;&#1103;%208&#1084;&#1072;&#1088;&#1090;&#1072;-&#1089;&#1072;&#1076;&#1080;&#1082;\&#1084;&#1080;&#1085;&#1091;&#1089;_&#1087;&#1080;&#1088;&#1072;&#1090;&#1099;.mp3" TargetMode="Externa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6;&#1083;&#1103;%208&#1084;&#1072;&#1088;&#1090;&#1072;-&#1089;&#1072;&#1076;&#1080;&#1082;\&#1096;&#1091;&#1084;_&#1084;&#1086;&#1088;&#1103;.mp3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lenovo\Desktop\&#1076;&#1083;&#1103;%208&#1084;&#1072;&#1088;&#1090;&#1072;-&#1089;&#1072;&#1076;&#1080;&#1082;\&#1083;&#1077;&#1089;&#1085;&#1086;&#1081;%20&#1086;&#1089;&#1090;&#1088;&#1086;&#1074;_&#1087;&#1090;&#1080;&#1094;&#1099;.mp3" TargetMode="Externa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lenovo\Desktop\&#1076;&#1083;&#1103;%208&#1084;&#1072;&#1088;&#1090;&#1072;-&#1089;&#1072;&#1076;&#1080;&#1082;\&#1042;&#1086;&#1083;&#1096;&#1077;&#1073;&#1085;&#1072;&#1103;_&#1084;&#1091;&#1079;&#1099;&#1082;&#1072;.mp3" TargetMode="Externa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lenovo\Desktop\&#1076;&#1083;&#1103;%208&#1084;&#1072;&#1088;&#1090;&#1072;-&#1089;&#1072;&#1076;&#1080;&#1082;\&#1079;&#1072;&#1089;&#1090;&#1072;&#1074;&#1082;&#1072;_&#1094;&#1074;&#1077;&#1090;&#1099;.mp3" TargetMode="Externa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lenovo\Desktop\&#1076;&#1083;&#1103;%208&#1084;&#1072;&#1088;&#1090;&#1072;-&#1089;&#1072;&#1076;&#1080;&#1082;\&#1083;&#1077;&#1089;&#1085;&#1086;&#1081;%20&#1086;&#1089;&#1090;&#1088;&#1086;&#1074;_&#1087;&#1090;&#1080;&#1094;&#1099;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lenovo\Desktop\&#1076;&#1083;&#1103;%208&#1084;&#1072;&#1088;&#1090;&#1072;-&#1089;&#1072;&#1076;&#1080;&#1082;\&#1042;&#1086;&#1083;&#1096;&#1077;&#1073;&#1085;&#1072;&#1103;_&#1084;&#1091;&#1079;&#1099;&#1082;&#1072;.mp3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e90ba1692b3e1f6a00ec82fca51f5f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32400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46-1000x10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924175"/>
            <a:ext cx="3995737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21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21013"/>
            <a:ext cx="496887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42703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30241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8" descr="73701299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8913"/>
            <a:ext cx="316865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1619250" y="2708275"/>
            <a:ext cx="5937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i="1">
                <a:solidFill>
                  <a:srgbClr val="1111FF"/>
                </a:solidFill>
                <a:latin typeface="Times New Roman" panose="02020603050405020304" pitchFamily="18" charset="0"/>
              </a:rPr>
              <a:t>С прекрасным днём – 8 марта, дорогие женщины!!!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3435918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788"/>
            <a:ext cx="9144000" cy="745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14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489922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9263" y="-19050"/>
            <a:ext cx="15122526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шум_мотора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38" fill="hold"/>
                                        <p:tgtEl>
                                          <p:spTgt spid="1044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52" name="Group 8"/>
          <p:cNvGrpSpPr>
            <a:grpSpLocks/>
          </p:cNvGrpSpPr>
          <p:nvPr/>
        </p:nvGrpSpPr>
        <p:grpSpPr bwMode="auto">
          <a:xfrm>
            <a:off x="468313" y="260350"/>
            <a:ext cx="7956550" cy="5329238"/>
            <a:chOff x="204" y="164"/>
            <a:chExt cx="5556" cy="3856"/>
          </a:xfrm>
        </p:grpSpPr>
        <p:sp>
          <p:nvSpPr>
            <p:cNvPr id="16387" name="AutoShape 6"/>
            <p:cNvSpPr>
              <a:spLocks noChangeArrowheads="1"/>
            </p:cNvSpPr>
            <p:nvPr/>
          </p:nvSpPr>
          <p:spPr bwMode="auto">
            <a:xfrm>
              <a:off x="204" y="164"/>
              <a:ext cx="5556" cy="3856"/>
            </a:xfrm>
            <a:prstGeom prst="cloudCallout">
              <a:avLst>
                <a:gd name="adj1" fmla="val -40407"/>
                <a:gd name="adj2" fmla="val 674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pic>
          <p:nvPicPr>
            <p:cNvPr id="16388" name="Picture 5" descr="110451870_large_1298985170hiopru71a1fddb8a8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344"/>
              <a:ext cx="1883" cy="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3" descr="59-157-thickbo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845"/>
              <a:ext cx="2284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5819304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минус_пираты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54" fill="hold"/>
                                        <p:tgtEl>
                                          <p:spTgt spid="1116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hotoxpress_56598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12713"/>
            <a:ext cx="9937750" cy="7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шум_мо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3547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29b6cf5e204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8175" y="2924175"/>
            <a:ext cx="5761038" cy="82391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800" b="1" i="1" smtClean="0">
                <a:solidFill>
                  <a:srgbClr val="FF0066"/>
                </a:solidFill>
                <a:effectLst/>
                <a:latin typeface="Baskerville Old Face" panose="02020602080505020303" pitchFamily="18" charset="0"/>
              </a:rPr>
              <a:t>Остров Лесной</a:t>
            </a:r>
          </a:p>
        </p:txBody>
      </p:sp>
      <p:pic>
        <p:nvPicPr>
          <p:cNvPr id="97285" name="лесной остров_птицы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97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5"/>
                </p:tgtEl>
              </p:cMediaNode>
            </p:audio>
          </p:childTnLst>
        </p:cTn>
      </p:par>
    </p:tnLst>
    <p:bldLst>
      <p:bldP spid="97282" grpId="0"/>
      <p:bldP spid="9728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8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8575" cy="764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9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5088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Picture 10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4838" cy="84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9" name="Picture 11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17250" cy="892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0" name="Picture 12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17250" cy="957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1" name="Picture 13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11234738" cy="979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2" name="Picture 14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11880850" cy="1054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196948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25088" cy="704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476375" y="3068638"/>
            <a:ext cx="68405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4800" b="1" i="1">
                <a:solidFill>
                  <a:srgbClr val="FF0066"/>
                </a:solidFill>
                <a:latin typeface="Baskerville Old Face" panose="02020602080505020303" pitchFamily="18" charset="0"/>
              </a:rPr>
              <a:t>Остров Сказочный</a:t>
            </a:r>
          </a:p>
        </p:txBody>
      </p:sp>
      <p:pic>
        <p:nvPicPr>
          <p:cNvPr id="100359" name="Волшебная_музыка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59"/>
                </p:tgtEl>
              </p:cMediaNode>
            </p:audio>
          </p:childTnLst>
        </p:cTn>
      </p:par>
    </p:tnLst>
    <p:bldLst>
      <p:bldP spid="100358" grpId="0"/>
      <p:bldP spid="10035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73325847_luko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0620375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8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8575" cy="764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9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5088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Picture 10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4838" cy="84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9" name="Picture 11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17250" cy="892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0" name="Picture 12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17250" cy="957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1" name="Picture 13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11234738" cy="979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2" name="Picture 14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11880850" cy="1054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84413241_large_m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00013"/>
            <a:ext cx="516255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заставка_цветы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6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66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00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e90ba1692b3e1f6a00ec82fca51f5f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32400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46-1000x10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924175"/>
            <a:ext cx="3995737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21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21013"/>
            <a:ext cx="496887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42703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30241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8" descr="73701299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8913"/>
            <a:ext cx="316865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1619250" y="2708275"/>
            <a:ext cx="5937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i="1">
                <a:solidFill>
                  <a:srgbClr val="1111FF"/>
                </a:solidFill>
                <a:latin typeface="Times New Roman" panose="02020603050405020304" pitchFamily="18" charset="0"/>
              </a:rPr>
              <a:t>С прекрасным днём – 8 марта, дорогие женщины!!!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ost-405166-1313820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388" y="-295275"/>
            <a:ext cx="8496300" cy="797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29b6cf5e204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8175" y="2924175"/>
            <a:ext cx="5761038" cy="82391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800" b="1" i="1" smtClean="0">
                <a:solidFill>
                  <a:srgbClr val="FF0066"/>
                </a:solidFill>
                <a:effectLst/>
                <a:latin typeface="Baskerville Old Face" panose="02020602080505020303" pitchFamily="18" charset="0"/>
              </a:rPr>
              <a:t>Остров Лесной</a:t>
            </a:r>
          </a:p>
        </p:txBody>
      </p:sp>
      <p:pic>
        <p:nvPicPr>
          <p:cNvPr id="97285" name="лесной остров_птицы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97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5"/>
                </p:tgtEl>
              </p:cMediaNode>
            </p:audio>
          </p:childTnLst>
        </p:cTn>
      </p:par>
    </p:tnLst>
    <p:bldLst>
      <p:bldP spid="97282" grpId="0"/>
      <p:bldP spid="9728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olnechnaya_radiaciya_na_territorii_rossii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loo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8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8575" cy="764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9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5088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Picture 10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4838" cy="84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9" name="Picture 11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17250" cy="892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0" name="Picture 12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17250" cy="957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1" name="Picture 13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11234738" cy="979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2" name="Picture 14" descr="Garden_within_clipper_ship_of_th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11880850" cy="1054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196948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25088" cy="704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476375" y="3068638"/>
            <a:ext cx="68405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4800" b="1" i="1">
                <a:solidFill>
                  <a:srgbClr val="FF0066"/>
                </a:solidFill>
                <a:latin typeface="Baskerville Old Face" panose="02020602080505020303" pitchFamily="18" charset="0"/>
              </a:rPr>
              <a:t>Остров Сказочный</a:t>
            </a:r>
          </a:p>
        </p:txBody>
      </p:sp>
      <p:pic>
        <p:nvPicPr>
          <p:cNvPr id="100359" name="Волшебная_музыка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59"/>
                </p:tgtEl>
              </p:cMediaNode>
            </p:audio>
          </p:childTnLst>
        </p:cTn>
      </p:par>
    </p:tnLst>
    <p:bldLst>
      <p:bldP spid="100358" grpId="0"/>
      <p:bldP spid="10035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73325847_luko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0620375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2.4|2.2|1.8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0.8|0.8|0.8|0.7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|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2.4|2.2|1.8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0.8|0.8|0.8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3.6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0.8|0.8|0.8|0.7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3.6|3.9"/>
</p:tagLst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360</TotalTime>
  <Words>28</Words>
  <Application>Microsoft Office PowerPoint</Application>
  <PresentationFormat>Экран (4:3)</PresentationFormat>
  <Paragraphs>6</Paragraphs>
  <Slides>21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Baskerville Old Face</vt:lpstr>
      <vt:lpstr>Times New Roman</vt:lpstr>
      <vt:lpstr>Wingdings</vt:lpstr>
      <vt:lpstr>Облака</vt:lpstr>
      <vt:lpstr>Презентация PowerPoint</vt:lpstr>
      <vt:lpstr>Презентация PowerPoint</vt:lpstr>
      <vt:lpstr>Презентация PowerPoint</vt:lpstr>
      <vt:lpstr>Остров Лесной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Остров Лесной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kdeshko</cp:lastModifiedBy>
  <cp:revision>25</cp:revision>
  <cp:lastPrinted>1601-01-01T00:00:00Z</cp:lastPrinted>
  <dcterms:created xsi:type="dcterms:W3CDTF">2015-02-28T14:25:37Z</dcterms:created>
  <dcterms:modified xsi:type="dcterms:W3CDTF">2015-04-23T15:51:17Z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