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0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C000"/>
                </a:solidFill>
                <a:latin typeface="Comic Sans MS" pitchFamily="66" charset="0"/>
              </a:rPr>
              <a:t>Театрализованная деятельность с детьми средней группы по мотивам русской народной сказки</a:t>
            </a:r>
            <a:br>
              <a:rPr lang="ru-RU" sz="2400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Comic Sans MS" pitchFamily="66" charset="0"/>
              </a:rPr>
              <a:t>«Зимовье зверей»</a:t>
            </a:r>
            <a:br>
              <a:rPr lang="ru-RU" sz="2400" dirty="0" smtClean="0">
                <a:solidFill>
                  <a:srgbClr val="FFC000"/>
                </a:solidFill>
                <a:latin typeface="Comic Sans MS" pitchFamily="66" charset="0"/>
              </a:rPr>
            </a:br>
            <a:endParaRPr lang="ru-RU" sz="24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 flipH="1">
            <a:off x="3643306" y="4286256"/>
            <a:ext cx="3857652" cy="35485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Comic Sans MS" pitchFamily="66" charset="0"/>
              </a:rPr>
              <a:t>Группа №9 </a:t>
            </a:r>
            <a:endParaRPr lang="ru-RU" sz="24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64292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Comic Sans MS" pitchFamily="66" charset="0"/>
              </a:rPr>
              <a:t>Создание домика</a:t>
            </a:r>
            <a:endParaRPr lang="ru-RU" sz="28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500306"/>
            <a:ext cx="3429000" cy="27035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Есть у каждого свой дом, всем тепло уютно в нем.</a:t>
            </a:r>
            <a:endParaRPr lang="ru-RU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9218" name="Picture 2" descr="C:\Users\user\Desktop\откр.занятие\IMG_20150317_09342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85724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C000"/>
                </a:solidFill>
                <a:latin typeface="Comic Sans MS" pitchFamily="66" charset="0"/>
              </a:rPr>
              <a:t>хороводная игра «Наш дом»</a:t>
            </a:r>
            <a:endParaRPr lang="ru-RU" sz="20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357430"/>
            <a:ext cx="3754902" cy="2846444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Ох, и теплый у нас дом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Будем дружно жить мы в нем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Хоть из снега- не беда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В мороз выручит всегда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Приходите в гости к нам!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Будем рады мы гостям!</a:t>
            </a:r>
          </a:p>
          <a:p>
            <a:endParaRPr lang="ru-RU" dirty="0"/>
          </a:p>
        </p:txBody>
      </p:sp>
      <p:pic>
        <p:nvPicPr>
          <p:cNvPr id="8195" name="Picture 3" descr="C:\Users\user\Desktop\откр.занятие\IMG_458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714356"/>
            <a:ext cx="7286676" cy="574200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Comic Sans MS" pitchFamily="66" charset="0"/>
              </a:rPr>
              <a:t>Тема</a:t>
            </a:r>
            <a:r>
              <a:rPr lang="ru-RU" dirty="0" smtClean="0">
                <a:latin typeface="Comic Sans MS" pitchFamily="66" charset="0"/>
              </a:rPr>
              <a:t>: Зимовье зверей</a:t>
            </a:r>
          </a:p>
          <a:p>
            <a:r>
              <a:rPr lang="ru-RU" b="1" dirty="0" smtClean="0">
                <a:latin typeface="Comic Sans MS" pitchFamily="66" charset="0"/>
              </a:rPr>
              <a:t>Задачи: Образовательные</a:t>
            </a:r>
            <a:r>
              <a:rPr lang="ru-RU" dirty="0" smtClean="0">
                <a:latin typeface="Comic Sans MS" pitchFamily="66" charset="0"/>
              </a:rPr>
              <a:t>. Обогащать игровой опыт; формировать интерес к театрализованным играм; развивать творчество, умение импровизировать, эмоциональную сферу (сочувствие персонажам, сопереживание разыгрываемым событиям); учить создавать коллективную аппликацию из ваты, закреплять технические навыки пользования кистью и клеем. </a:t>
            </a:r>
            <a:r>
              <a:rPr lang="ru-RU" b="1" dirty="0" smtClean="0">
                <a:latin typeface="Comic Sans MS" pitchFamily="66" charset="0"/>
              </a:rPr>
              <a:t>Коррекционные.  </a:t>
            </a:r>
            <a:r>
              <a:rPr lang="ru-RU" dirty="0" smtClean="0">
                <a:latin typeface="Comic Sans MS" pitchFamily="66" charset="0"/>
              </a:rPr>
              <a:t>Развивать диалогическую речь, интонационную выразительность, зрительное внимание, образную память, общую и мелкую моторику, координацию движений; активизировать и расширять словарь.</a:t>
            </a:r>
          </a:p>
          <a:p>
            <a:r>
              <a:rPr lang="ru-RU" b="1" dirty="0" smtClean="0">
                <a:latin typeface="Comic Sans MS" pitchFamily="66" charset="0"/>
              </a:rPr>
              <a:t>Воспитательные.</a:t>
            </a:r>
            <a:r>
              <a:rPr lang="ru-RU" dirty="0" smtClean="0">
                <a:latin typeface="Comic Sans MS" pitchFamily="66" charset="0"/>
              </a:rPr>
              <a:t> Воспитывать доброжелательное отношение друг к другу, желание помочь, самостоятельность, аккуратность, умение действовать согласованно.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Comic Sans MS" pitchFamily="66" charset="0"/>
              </a:rPr>
              <a:t>	Сказка для родителей</a:t>
            </a:r>
            <a:endParaRPr lang="ru-RU" sz="28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user\Desktop\откр.занятие\IMG_456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5608" y="1609725"/>
            <a:ext cx="6869664" cy="4846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7143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Загадка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5389098" y="2357430"/>
            <a:ext cx="3429000" cy="284644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  <a:latin typeface="Comic Sans MS" pitchFamily="66" charset="0"/>
              </a:rPr>
              <a:t>Холодная и хмурая погода</a:t>
            </a:r>
          </a:p>
          <a:p>
            <a:r>
              <a:rPr lang="ru-RU" sz="2000" dirty="0" smtClean="0">
                <a:solidFill>
                  <a:srgbClr val="FFC000"/>
                </a:solidFill>
                <a:latin typeface="Comic Sans MS" pitchFamily="66" charset="0"/>
              </a:rPr>
              <a:t>И снег лежит и тут и там</a:t>
            </a:r>
          </a:p>
          <a:p>
            <a:r>
              <a:rPr lang="ru-RU" sz="2000" dirty="0" smtClean="0">
                <a:solidFill>
                  <a:srgbClr val="FFC000"/>
                </a:solidFill>
                <a:latin typeface="Comic Sans MS" pitchFamily="66" charset="0"/>
              </a:rPr>
              <a:t>Какое же это время года?</a:t>
            </a:r>
            <a:endParaRPr lang="ru-RU" sz="20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user\Desktop\откр.занятие\IMG_20150317_09194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2051" name="Picture 3" descr="C:\Users\user\Desktop\откр.занятие\IMG_20150317_0922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471332" y="-6858000"/>
            <a:ext cx="6399070" cy="3599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78580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Comic Sans MS" pitchFamily="66" charset="0"/>
              </a:rPr>
              <a:t>Роль Бычка</a:t>
            </a:r>
            <a:endParaRPr lang="ru-RU" sz="28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500306"/>
            <a:ext cx="3429000" cy="27035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Шел Бык лесом……</a:t>
            </a:r>
            <a:endParaRPr lang="ru-RU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user\Desktop\откр.занятие\IMG_20150317_09225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92867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Comic Sans MS" pitchFamily="66" charset="0"/>
              </a:rPr>
              <a:t>Баранчик с барабанчиком</a:t>
            </a:r>
            <a:endParaRPr lang="ru-RU" sz="28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285992"/>
            <a:ext cx="3429000" cy="291788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Бык. Куда, Баран, идешь?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Баран. От зимы лето ищу.</a:t>
            </a:r>
            <a:endParaRPr lang="ru-RU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098" name="Picture 2" descr="C:\Users\user\Desktop\открытое занятие Кулишова\IMG_20150317_09232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5000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Comic Sans MS" pitchFamily="66" charset="0"/>
              </a:rPr>
              <a:t>Роль </a:t>
            </a:r>
            <a:r>
              <a:rPr lang="ru-RU" sz="2800" dirty="0" err="1" smtClean="0">
                <a:solidFill>
                  <a:srgbClr val="FFC000"/>
                </a:solidFill>
                <a:latin typeface="Comic Sans MS" pitchFamily="66" charset="0"/>
              </a:rPr>
              <a:t>Хрюши</a:t>
            </a:r>
            <a:endParaRPr lang="ru-RU" sz="28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86380" y="2000240"/>
            <a:ext cx="3531718" cy="3203634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Бык. Куда,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Хрюша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, идешь?</a:t>
            </a:r>
          </a:p>
          <a:p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Хрюша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. От зимы лето ищу.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C:\Users\user\Desktop\открытое занятие Кулишова\IMG_20150317_09235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64292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Роль Гуся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504" y="2285992"/>
            <a:ext cx="3674594" cy="291788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Бык. Куда, Гусь, идешь?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Гусь. От зимы лето ищу.</a:t>
            </a:r>
            <a:endParaRPr lang="ru-RU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6146" name="Picture 2" descr="C:\Users\user\Desktop\открытое занятие Кулишова\IMG_20150317_09242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785794"/>
            <a:ext cx="3429000" cy="12144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Comic Sans MS" pitchFamily="66" charset="0"/>
              </a:rPr>
              <a:t>Игра- координация речи с движением</a:t>
            </a:r>
            <a:endParaRPr lang="ru-RU" sz="24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86380" y="2143116"/>
            <a:ext cx="3857620" cy="313468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Comic Sans MS" pitchFamily="66" charset="0"/>
              </a:rPr>
              <a:t>Пошли звери в лес погулять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Comic Sans MS" pitchFamily="66" charset="0"/>
              </a:rPr>
              <a:t>Да что-то стали замерзать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Comic Sans MS" pitchFamily="66" charset="0"/>
              </a:rPr>
              <a:t>Бык, Баран, Петух с Гусем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Comic Sans MS" pitchFamily="66" charset="0"/>
              </a:rPr>
              <a:t>Решили строить теплый дом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Comic Sans MS" pitchFamily="66" charset="0"/>
              </a:rPr>
              <a:t>Фундамент, стены, крыша в нем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Comic Sans MS" pitchFamily="66" charset="0"/>
              </a:rPr>
              <a:t>Построим теплый прочный дом 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Comic Sans MS" pitchFamily="66" charset="0"/>
              </a:rPr>
              <a:t>И заживем все дружно в нем.</a:t>
            </a:r>
            <a:endParaRPr lang="ru-RU" sz="1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7171" name="Picture 3" descr="C:\Users\user\Desktop\открытое занятие Кулишова\IMG_20150317_09284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B13F9A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284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Comic Sans MS</vt:lpstr>
      <vt:lpstr>Trebuchet MS</vt:lpstr>
      <vt:lpstr>Wingdings</vt:lpstr>
      <vt:lpstr>Wingdings 2</vt:lpstr>
      <vt:lpstr>Изящная</vt:lpstr>
      <vt:lpstr>Театрализованная деятельность с детьми средней группы по мотивам русской народной сказки «Зимовье зверей» </vt:lpstr>
      <vt:lpstr>Презентация PowerPoint</vt:lpstr>
      <vt:lpstr> Сказка для родителей</vt:lpstr>
      <vt:lpstr>Загадка</vt:lpstr>
      <vt:lpstr>Роль Бычка</vt:lpstr>
      <vt:lpstr>Баранчик с барабанчиком</vt:lpstr>
      <vt:lpstr>Роль Хрюши</vt:lpstr>
      <vt:lpstr>Роль Гуся</vt:lpstr>
      <vt:lpstr>Игра- координация речи с движением</vt:lpstr>
      <vt:lpstr>Создание домика</vt:lpstr>
      <vt:lpstr>хороводная игра «Наш дом»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Театрализованная деятельность с детьми средней группы по мотивам русской народной сказки</dc:title>
  <dc:creator>user</dc:creator>
  <cp:lastModifiedBy>kdeshko</cp:lastModifiedBy>
  <cp:revision>7</cp:revision>
  <dcterms:created xsi:type="dcterms:W3CDTF">2015-03-20T11:13:37Z</dcterms:created>
  <dcterms:modified xsi:type="dcterms:W3CDTF">2015-04-23T16:14:04Z</dcterms:modified>
</cp:coreProperties>
</file>